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26"/>
  </p:notesMasterIdLst>
  <p:sldIdLst>
    <p:sldId id="256" r:id="rId2"/>
    <p:sldId id="257" r:id="rId3"/>
    <p:sldId id="335" r:id="rId4"/>
    <p:sldId id="322" r:id="rId5"/>
    <p:sldId id="323" r:id="rId6"/>
    <p:sldId id="265" r:id="rId7"/>
    <p:sldId id="266" r:id="rId8"/>
    <p:sldId id="324" r:id="rId9"/>
    <p:sldId id="325" r:id="rId10"/>
    <p:sldId id="326" r:id="rId11"/>
    <p:sldId id="336" r:id="rId12"/>
    <p:sldId id="327" r:id="rId13"/>
    <p:sldId id="328" r:id="rId14"/>
    <p:sldId id="329" r:id="rId15"/>
    <p:sldId id="258" r:id="rId16"/>
    <p:sldId id="337" r:id="rId17"/>
    <p:sldId id="270" r:id="rId18"/>
    <p:sldId id="303" r:id="rId19"/>
    <p:sldId id="338" r:id="rId20"/>
    <p:sldId id="291" r:id="rId21"/>
    <p:sldId id="292" r:id="rId22"/>
    <p:sldId id="293" r:id="rId23"/>
    <p:sldId id="334" r:id="rId24"/>
    <p:sldId id="26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BF9358-B531-47D0-B104-16A39A357EAD}" v="58" dt="2018-10-02T10:37:37.4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65" d="100"/>
          <a:sy n="65" d="100"/>
        </p:scale>
        <p:origin x="78" y="60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dy Sahhar" userId="a3c04f5eefa891b6" providerId="LiveId" clId="{1AD28826-3216-4972-AEFB-62FEBF60B752}"/>
    <pc:docChg chg="undo custSel mod addSld delSld modSld sldOrd">
      <pc:chgData name="Fady Sahhar" userId="a3c04f5eefa891b6" providerId="LiveId" clId="{1AD28826-3216-4972-AEFB-62FEBF60B752}" dt="2018-10-02T10:40:53.642" v="4206" actId="26606"/>
      <pc:docMkLst>
        <pc:docMk/>
      </pc:docMkLst>
      <pc:sldChg chg="modSp">
        <pc:chgData name="Fady Sahhar" userId="a3c04f5eefa891b6" providerId="LiveId" clId="{1AD28826-3216-4972-AEFB-62FEBF60B752}" dt="2018-10-01T10:19:02.572" v="6" actId="20577"/>
        <pc:sldMkLst>
          <pc:docMk/>
          <pc:sldMk cId="4081936497" sldId="257"/>
        </pc:sldMkLst>
        <pc:spChg chg="mod">
          <ac:chgData name="Fady Sahhar" userId="a3c04f5eefa891b6" providerId="LiveId" clId="{1AD28826-3216-4972-AEFB-62FEBF60B752}" dt="2018-10-01T10:19:02.572" v="6" actId="20577"/>
          <ac:spMkLst>
            <pc:docMk/>
            <pc:sldMk cId="4081936497" sldId="257"/>
            <ac:spMk id="3" creationId="{A956C722-09D7-4E8D-9314-EB43BFC53DF0}"/>
          </ac:spMkLst>
        </pc:spChg>
      </pc:sldChg>
      <pc:sldChg chg="addSp delSp modSp mod setBg">
        <pc:chgData name="Fady Sahhar" userId="a3c04f5eefa891b6" providerId="LiveId" clId="{1AD28826-3216-4972-AEFB-62FEBF60B752}" dt="2018-10-02T10:11:33.117" v="4141" actId="26606"/>
        <pc:sldMkLst>
          <pc:docMk/>
          <pc:sldMk cId="3895765952" sldId="258"/>
        </pc:sldMkLst>
        <pc:spChg chg="mod">
          <ac:chgData name="Fady Sahhar" userId="a3c04f5eefa891b6" providerId="LiveId" clId="{1AD28826-3216-4972-AEFB-62FEBF60B752}" dt="2018-10-02T10:11:33.117" v="4141" actId="26606"/>
          <ac:spMkLst>
            <pc:docMk/>
            <pc:sldMk cId="3895765952" sldId="258"/>
            <ac:spMk id="2" creationId="{DBC797CD-6541-4DC9-9FA6-185541E8705B}"/>
          </ac:spMkLst>
        </pc:spChg>
        <pc:spChg chg="add del mod">
          <ac:chgData name="Fady Sahhar" userId="a3c04f5eefa891b6" providerId="LiveId" clId="{1AD28826-3216-4972-AEFB-62FEBF60B752}" dt="2018-10-02T10:11:33.117" v="4141" actId="26606"/>
          <ac:spMkLst>
            <pc:docMk/>
            <pc:sldMk cId="3895765952" sldId="258"/>
            <ac:spMk id="3" creationId="{1703002B-95FA-4E3E-8A30-5112AEE1AA92}"/>
          </ac:spMkLst>
        </pc:spChg>
        <pc:spChg chg="mod">
          <ac:chgData name="Fady Sahhar" userId="a3c04f5eefa891b6" providerId="LiveId" clId="{1AD28826-3216-4972-AEFB-62FEBF60B752}" dt="2018-10-02T10:11:33.117" v="4141" actId="26606"/>
          <ac:spMkLst>
            <pc:docMk/>
            <pc:sldMk cId="3895765952" sldId="258"/>
            <ac:spMk id="4" creationId="{ED94BC39-F51E-443F-8A25-55AA64C92343}"/>
          </ac:spMkLst>
        </pc:spChg>
        <pc:spChg chg="mod">
          <ac:chgData name="Fady Sahhar" userId="a3c04f5eefa891b6" providerId="LiveId" clId="{1AD28826-3216-4972-AEFB-62FEBF60B752}" dt="2018-10-02T10:11:33.117" v="4141" actId="26606"/>
          <ac:spMkLst>
            <pc:docMk/>
            <pc:sldMk cId="3895765952" sldId="258"/>
            <ac:spMk id="5" creationId="{FCFCE644-0180-4107-9B42-81542D483039}"/>
          </ac:spMkLst>
        </pc:spChg>
        <pc:spChg chg="mod">
          <ac:chgData name="Fady Sahhar" userId="a3c04f5eefa891b6" providerId="LiveId" clId="{1AD28826-3216-4972-AEFB-62FEBF60B752}" dt="2018-10-02T10:11:33.117" v="4141" actId="26606"/>
          <ac:spMkLst>
            <pc:docMk/>
            <pc:sldMk cId="3895765952" sldId="258"/>
            <ac:spMk id="6" creationId="{DADC1531-7F48-4EDE-9122-01423F8B3C19}"/>
          </ac:spMkLst>
        </pc:spChg>
        <pc:spChg chg="add del">
          <ac:chgData name="Fady Sahhar" userId="a3c04f5eefa891b6" providerId="LiveId" clId="{1AD28826-3216-4972-AEFB-62FEBF60B752}" dt="2018-10-02T10:11:33.070" v="4140" actId="26606"/>
          <ac:spMkLst>
            <pc:docMk/>
            <pc:sldMk cId="3895765952" sldId="258"/>
            <ac:spMk id="13" creationId="{EE1530B0-6F96-46C0-8B3E-3215CB756BE4}"/>
          </ac:spMkLst>
        </pc:spChg>
        <pc:spChg chg="add del">
          <ac:chgData name="Fady Sahhar" userId="a3c04f5eefa891b6" providerId="LiveId" clId="{1AD28826-3216-4972-AEFB-62FEBF60B752}" dt="2018-10-02T10:11:33.070" v="4140" actId="26606"/>
          <ac:spMkLst>
            <pc:docMk/>
            <pc:sldMk cId="3895765952" sldId="258"/>
            <ac:spMk id="15" creationId="{754910CF-1B56-45D3-960A-E89F7B3B9131}"/>
          </ac:spMkLst>
        </pc:spChg>
        <pc:spChg chg="add del">
          <ac:chgData name="Fady Sahhar" userId="a3c04f5eefa891b6" providerId="LiveId" clId="{1AD28826-3216-4972-AEFB-62FEBF60B752}" dt="2018-10-02T10:11:33.070" v="4140" actId="26606"/>
          <ac:spMkLst>
            <pc:docMk/>
            <pc:sldMk cId="3895765952" sldId="258"/>
            <ac:spMk id="17" creationId="{6669F804-A677-4B75-95F4-A5E4426FB774}"/>
          </ac:spMkLst>
        </pc:spChg>
        <pc:graphicFrameChg chg="add del">
          <ac:chgData name="Fady Sahhar" userId="a3c04f5eefa891b6" providerId="LiveId" clId="{1AD28826-3216-4972-AEFB-62FEBF60B752}" dt="2018-10-02T10:11:09.787" v="4138" actId="26606"/>
          <ac:graphicFrameMkLst>
            <pc:docMk/>
            <pc:sldMk cId="3895765952" sldId="258"/>
            <ac:graphicFrameMk id="8" creationId="{FCE7084D-6805-4886-90EA-4366299C7F08}"/>
          </ac:graphicFrameMkLst>
        </pc:graphicFrameChg>
        <pc:graphicFrameChg chg="add del">
          <ac:chgData name="Fady Sahhar" userId="a3c04f5eefa891b6" providerId="LiveId" clId="{1AD28826-3216-4972-AEFB-62FEBF60B752}" dt="2018-10-02T10:11:33.070" v="4140" actId="26606"/>
          <ac:graphicFrameMkLst>
            <pc:docMk/>
            <pc:sldMk cId="3895765952" sldId="258"/>
            <ac:graphicFrameMk id="10" creationId="{F928533C-E118-494B-950E-A23A286C4D0A}"/>
          </ac:graphicFrameMkLst>
        </pc:graphicFrameChg>
        <pc:graphicFrameChg chg="add">
          <ac:chgData name="Fady Sahhar" userId="a3c04f5eefa891b6" providerId="LiveId" clId="{1AD28826-3216-4972-AEFB-62FEBF60B752}" dt="2018-10-02T10:11:33.117" v="4141" actId="26606"/>
          <ac:graphicFrameMkLst>
            <pc:docMk/>
            <pc:sldMk cId="3895765952" sldId="258"/>
            <ac:graphicFrameMk id="19" creationId="{FCE7084D-6805-4886-90EA-4366299C7F08}"/>
          </ac:graphicFrameMkLst>
        </pc:graphicFrameChg>
      </pc:sldChg>
      <pc:sldChg chg="del">
        <pc:chgData name="Fady Sahhar" userId="a3c04f5eefa891b6" providerId="LiveId" clId="{1AD28826-3216-4972-AEFB-62FEBF60B752}" dt="2018-10-01T10:19:39.018" v="11" actId="2696"/>
        <pc:sldMkLst>
          <pc:docMk/>
          <pc:sldMk cId="3829460818" sldId="259"/>
        </pc:sldMkLst>
      </pc:sldChg>
      <pc:sldChg chg="del">
        <pc:chgData name="Fady Sahhar" userId="a3c04f5eefa891b6" providerId="LiveId" clId="{1AD28826-3216-4972-AEFB-62FEBF60B752}" dt="2018-10-01T10:19:27.452" v="8" actId="2696"/>
        <pc:sldMkLst>
          <pc:docMk/>
          <pc:sldMk cId="4143488235" sldId="260"/>
        </pc:sldMkLst>
      </pc:sldChg>
      <pc:sldChg chg="del">
        <pc:chgData name="Fady Sahhar" userId="a3c04f5eefa891b6" providerId="LiveId" clId="{1AD28826-3216-4972-AEFB-62FEBF60B752}" dt="2018-10-01T10:19:29.814" v="9" actId="2696"/>
        <pc:sldMkLst>
          <pc:docMk/>
          <pc:sldMk cId="2054166" sldId="261"/>
        </pc:sldMkLst>
      </pc:sldChg>
      <pc:sldChg chg="del">
        <pc:chgData name="Fady Sahhar" userId="a3c04f5eefa891b6" providerId="LiveId" clId="{1AD28826-3216-4972-AEFB-62FEBF60B752}" dt="2018-10-01T10:19:30.813" v="10" actId="2696"/>
        <pc:sldMkLst>
          <pc:docMk/>
          <pc:sldMk cId="2758118096" sldId="262"/>
        </pc:sldMkLst>
      </pc:sldChg>
      <pc:sldChg chg="del">
        <pc:chgData name="Fady Sahhar" userId="a3c04f5eefa891b6" providerId="LiveId" clId="{1AD28826-3216-4972-AEFB-62FEBF60B752}" dt="2018-10-01T10:19:48.483" v="14" actId="2696"/>
        <pc:sldMkLst>
          <pc:docMk/>
          <pc:sldMk cId="504356501" sldId="263"/>
        </pc:sldMkLst>
      </pc:sldChg>
      <pc:sldChg chg="del">
        <pc:chgData name="Fady Sahhar" userId="a3c04f5eefa891b6" providerId="LiveId" clId="{1AD28826-3216-4972-AEFB-62FEBF60B752}" dt="2018-10-01T10:19:19.007" v="7" actId="2696"/>
        <pc:sldMkLst>
          <pc:docMk/>
          <pc:sldMk cId="33332851" sldId="264"/>
        </pc:sldMkLst>
      </pc:sldChg>
      <pc:sldChg chg="del">
        <pc:chgData name="Fady Sahhar" userId="a3c04f5eefa891b6" providerId="LiveId" clId="{1AD28826-3216-4972-AEFB-62FEBF60B752}" dt="2018-10-01T10:19:44.448" v="13" actId="2696"/>
        <pc:sldMkLst>
          <pc:docMk/>
          <pc:sldMk cId="216663267" sldId="265"/>
        </pc:sldMkLst>
      </pc:sldChg>
      <pc:sldChg chg="add">
        <pc:chgData name="Fady Sahhar" userId="a3c04f5eefa891b6" providerId="LiveId" clId="{1AD28826-3216-4972-AEFB-62FEBF60B752}" dt="2018-10-02T10:14:38.686" v="4142"/>
        <pc:sldMkLst>
          <pc:docMk/>
          <pc:sldMk cId="873362599" sldId="265"/>
        </pc:sldMkLst>
      </pc:sldChg>
      <pc:sldChg chg="del">
        <pc:chgData name="Fady Sahhar" userId="a3c04f5eefa891b6" providerId="LiveId" clId="{1AD28826-3216-4972-AEFB-62FEBF60B752}" dt="2018-10-01T10:19:56.065" v="15" actId="2696"/>
        <pc:sldMkLst>
          <pc:docMk/>
          <pc:sldMk cId="429391600" sldId="266"/>
        </pc:sldMkLst>
      </pc:sldChg>
      <pc:sldChg chg="add">
        <pc:chgData name="Fady Sahhar" userId="a3c04f5eefa891b6" providerId="LiveId" clId="{1AD28826-3216-4972-AEFB-62FEBF60B752}" dt="2018-10-02T10:14:38.686" v="4142"/>
        <pc:sldMkLst>
          <pc:docMk/>
          <pc:sldMk cId="4198137598" sldId="266"/>
        </pc:sldMkLst>
      </pc:sldChg>
      <pc:sldChg chg="del">
        <pc:chgData name="Fady Sahhar" userId="a3c04f5eefa891b6" providerId="LiveId" clId="{1AD28826-3216-4972-AEFB-62FEBF60B752}" dt="2018-10-01T10:20:06.029" v="16" actId="2696"/>
        <pc:sldMkLst>
          <pc:docMk/>
          <pc:sldMk cId="946455717" sldId="267"/>
        </pc:sldMkLst>
      </pc:sldChg>
      <pc:sldChg chg="del">
        <pc:chgData name="Fady Sahhar" userId="a3c04f5eefa891b6" providerId="LiveId" clId="{1AD28826-3216-4972-AEFB-62FEBF60B752}" dt="2018-10-01T10:20:13.730" v="17" actId="2696"/>
        <pc:sldMkLst>
          <pc:docMk/>
          <pc:sldMk cId="2775857776" sldId="268"/>
        </pc:sldMkLst>
      </pc:sldChg>
      <pc:sldChg chg="modSp">
        <pc:chgData name="Fady Sahhar" userId="a3c04f5eefa891b6" providerId="LiveId" clId="{1AD28826-3216-4972-AEFB-62FEBF60B752}" dt="2018-10-01T10:23:58.879" v="142" actId="20577"/>
        <pc:sldMkLst>
          <pc:docMk/>
          <pc:sldMk cId="839466703" sldId="269"/>
        </pc:sldMkLst>
        <pc:spChg chg="mod">
          <ac:chgData name="Fady Sahhar" userId="a3c04f5eefa891b6" providerId="LiveId" clId="{1AD28826-3216-4972-AEFB-62FEBF60B752}" dt="2018-10-01T10:23:58.879" v="142" actId="20577"/>
          <ac:spMkLst>
            <pc:docMk/>
            <pc:sldMk cId="839466703" sldId="269"/>
            <ac:spMk id="5" creationId="{1AFE854E-C6DF-4F35-B48D-6E14687B4870}"/>
          </ac:spMkLst>
        </pc:spChg>
      </pc:sldChg>
      <pc:sldChg chg="add">
        <pc:chgData name="Fady Sahhar" userId="a3c04f5eefa891b6" providerId="LiveId" clId="{1AD28826-3216-4972-AEFB-62FEBF60B752}" dt="2018-10-02T10:16:25.788" v="4144"/>
        <pc:sldMkLst>
          <pc:docMk/>
          <pc:sldMk cId="33765248" sldId="270"/>
        </pc:sldMkLst>
      </pc:sldChg>
      <pc:sldChg chg="del">
        <pc:chgData name="Fady Sahhar" userId="a3c04f5eefa891b6" providerId="LiveId" clId="{1AD28826-3216-4972-AEFB-62FEBF60B752}" dt="2018-10-01T10:19:41.484" v="12" actId="2696"/>
        <pc:sldMkLst>
          <pc:docMk/>
          <pc:sldMk cId="1137048196" sldId="270"/>
        </pc:sldMkLst>
      </pc:sldChg>
      <pc:sldChg chg="delSp add del delDesignElem">
        <pc:chgData name="Fady Sahhar" userId="a3c04f5eefa891b6" providerId="LiveId" clId="{1AD28826-3216-4972-AEFB-62FEBF60B752}" dt="2018-10-02T10:16:53.148" v="4145" actId="2696"/>
        <pc:sldMkLst>
          <pc:docMk/>
          <pc:sldMk cId="1756106385" sldId="287"/>
        </pc:sldMkLst>
        <pc:spChg chg="del">
          <ac:chgData name="Fady Sahhar" userId="a3c04f5eefa891b6" providerId="LiveId" clId="{1AD28826-3216-4972-AEFB-62FEBF60B752}" dt="2018-10-02T10:16:25.788" v="4144"/>
          <ac:spMkLst>
            <pc:docMk/>
            <pc:sldMk cId="1756106385" sldId="287"/>
            <ac:spMk id="11" creationId="{00000000-0000-0000-0000-000000000000}"/>
          </ac:spMkLst>
        </pc:spChg>
        <pc:grpChg chg="del">
          <ac:chgData name="Fady Sahhar" userId="a3c04f5eefa891b6" providerId="LiveId" clId="{1AD28826-3216-4972-AEFB-62FEBF60B752}" dt="2018-10-02T10:16:25.788" v="4144"/>
          <ac:grpSpMkLst>
            <pc:docMk/>
            <pc:sldMk cId="1756106385" sldId="287"/>
            <ac:grpSpMk id="13" creationId="{00000000-0000-0000-0000-000000000000}"/>
          </ac:grpSpMkLst>
        </pc:grpChg>
        <pc:grpChg chg="del">
          <ac:chgData name="Fady Sahhar" userId="a3c04f5eefa891b6" providerId="LiveId" clId="{1AD28826-3216-4972-AEFB-62FEBF60B752}" dt="2018-10-02T10:16:25.788" v="4144"/>
          <ac:grpSpMkLst>
            <pc:docMk/>
            <pc:sldMk cId="1756106385" sldId="287"/>
            <ac:grpSpMk id="36" creationId="{00000000-0000-0000-0000-000000000000}"/>
          </ac:grpSpMkLst>
        </pc:grpChg>
      </pc:sldChg>
      <pc:sldChg chg="addSp delSp add del delDesignElem">
        <pc:chgData name="Fady Sahhar" userId="a3c04f5eefa891b6" providerId="LiveId" clId="{1AD28826-3216-4972-AEFB-62FEBF60B752}" dt="2018-10-02T10:26:37.916" v="4177"/>
        <pc:sldMkLst>
          <pc:docMk/>
          <pc:sldMk cId="1321196051" sldId="290"/>
        </pc:sldMkLst>
        <pc:spChg chg="add del">
          <ac:chgData name="Fady Sahhar" userId="a3c04f5eefa891b6" providerId="LiveId" clId="{1AD28826-3216-4972-AEFB-62FEBF60B752}" dt="2018-10-02T10:26:37.916" v="4177"/>
          <ac:spMkLst>
            <pc:docMk/>
            <pc:sldMk cId="1321196051" sldId="290"/>
            <ac:spMk id="11" creationId="{00000000-0000-0000-0000-000000000000}"/>
          </ac:spMkLst>
        </pc:spChg>
        <pc:grpChg chg="add del">
          <ac:chgData name="Fady Sahhar" userId="a3c04f5eefa891b6" providerId="LiveId" clId="{1AD28826-3216-4972-AEFB-62FEBF60B752}" dt="2018-10-02T10:26:37.916" v="4177"/>
          <ac:grpSpMkLst>
            <pc:docMk/>
            <pc:sldMk cId="1321196051" sldId="290"/>
            <ac:grpSpMk id="13" creationId="{00000000-0000-0000-0000-000000000000}"/>
          </ac:grpSpMkLst>
        </pc:grpChg>
        <pc:grpChg chg="add del">
          <ac:chgData name="Fady Sahhar" userId="a3c04f5eefa891b6" providerId="LiveId" clId="{1AD28826-3216-4972-AEFB-62FEBF60B752}" dt="2018-10-02T10:26:37.916" v="4177"/>
          <ac:grpSpMkLst>
            <pc:docMk/>
            <pc:sldMk cId="1321196051" sldId="290"/>
            <ac:grpSpMk id="36" creationId="{00000000-0000-0000-0000-000000000000}"/>
          </ac:grpSpMkLst>
        </pc:grpChg>
      </pc:sldChg>
      <pc:sldChg chg="add">
        <pc:chgData name="Fady Sahhar" userId="a3c04f5eefa891b6" providerId="LiveId" clId="{1AD28826-3216-4972-AEFB-62FEBF60B752}" dt="2018-10-02T10:28:48.291" v="4193"/>
        <pc:sldMkLst>
          <pc:docMk/>
          <pc:sldMk cId="785997977" sldId="291"/>
        </pc:sldMkLst>
      </pc:sldChg>
      <pc:sldChg chg="add">
        <pc:chgData name="Fady Sahhar" userId="a3c04f5eefa891b6" providerId="LiveId" clId="{1AD28826-3216-4972-AEFB-62FEBF60B752}" dt="2018-10-02T10:28:48.291" v="4193"/>
        <pc:sldMkLst>
          <pc:docMk/>
          <pc:sldMk cId="142212859" sldId="292"/>
        </pc:sldMkLst>
      </pc:sldChg>
      <pc:sldChg chg="add">
        <pc:chgData name="Fady Sahhar" userId="a3c04f5eefa891b6" providerId="LiveId" clId="{1AD28826-3216-4972-AEFB-62FEBF60B752}" dt="2018-10-02T10:28:48.291" v="4193"/>
        <pc:sldMkLst>
          <pc:docMk/>
          <pc:sldMk cId="94361565" sldId="293"/>
        </pc:sldMkLst>
      </pc:sldChg>
      <pc:sldChg chg="delSp add del setBg delDesignElem">
        <pc:chgData name="Fady Sahhar" userId="a3c04f5eefa891b6" providerId="LiveId" clId="{1AD28826-3216-4972-AEFB-62FEBF60B752}" dt="2018-10-02T10:30:00.288" v="4194" actId="2696"/>
        <pc:sldMkLst>
          <pc:docMk/>
          <pc:sldMk cId="2162916859" sldId="294"/>
        </pc:sldMkLst>
        <pc:spChg chg="del">
          <ac:chgData name="Fady Sahhar" userId="a3c04f5eefa891b6" providerId="LiveId" clId="{1AD28826-3216-4972-AEFB-62FEBF60B752}" dt="2018-10-02T10:28:48.291" v="4193"/>
          <ac:spMkLst>
            <pc:docMk/>
            <pc:sldMk cId="2162916859" sldId="294"/>
            <ac:spMk id="13" creationId="{00000000-0000-0000-0000-000000000000}"/>
          </ac:spMkLst>
        </pc:spChg>
        <pc:cxnChg chg="del">
          <ac:chgData name="Fady Sahhar" userId="a3c04f5eefa891b6" providerId="LiveId" clId="{1AD28826-3216-4972-AEFB-62FEBF60B752}" dt="2018-10-02T10:28:48.291" v="4193"/>
          <ac:cxnSpMkLst>
            <pc:docMk/>
            <pc:sldMk cId="2162916859" sldId="294"/>
            <ac:cxnSpMk id="15" creationId="{00000000-0000-0000-0000-000000000000}"/>
          </ac:cxnSpMkLst>
        </pc:cxnChg>
      </pc:sldChg>
      <pc:sldChg chg="addSp delSp modSp add mod setBg delDesignElem">
        <pc:chgData name="Fady Sahhar" userId="a3c04f5eefa891b6" providerId="LiveId" clId="{1AD28826-3216-4972-AEFB-62FEBF60B752}" dt="2018-10-02T10:21:43.748" v="4170" actId="20577"/>
        <pc:sldMkLst>
          <pc:docMk/>
          <pc:sldMk cId="1687211933" sldId="303"/>
        </pc:sldMkLst>
        <pc:spChg chg="mod">
          <ac:chgData name="Fady Sahhar" userId="a3c04f5eefa891b6" providerId="LiveId" clId="{1AD28826-3216-4972-AEFB-62FEBF60B752}" dt="2018-10-02T10:21:43.670" v="4169" actId="26606"/>
          <ac:spMkLst>
            <pc:docMk/>
            <pc:sldMk cId="1687211933" sldId="303"/>
            <ac:spMk id="2" creationId="{419254AF-7043-4C97-ACD7-4AFA214FD6CF}"/>
          </ac:spMkLst>
        </pc:spChg>
        <pc:spChg chg="mod">
          <ac:chgData name="Fady Sahhar" userId="a3c04f5eefa891b6" providerId="LiveId" clId="{1AD28826-3216-4972-AEFB-62FEBF60B752}" dt="2018-10-02T10:21:43.670" v="4169" actId="26606"/>
          <ac:spMkLst>
            <pc:docMk/>
            <pc:sldMk cId="1687211933" sldId="303"/>
            <ac:spMk id="3" creationId="{555E844E-E705-4F9D-9B91-1B2658AB6B81}"/>
          </ac:spMkLst>
        </pc:spChg>
        <pc:spChg chg="mod">
          <ac:chgData name="Fady Sahhar" userId="a3c04f5eefa891b6" providerId="LiveId" clId="{1AD28826-3216-4972-AEFB-62FEBF60B752}" dt="2018-10-02T10:21:43.670" v="4169" actId="26606"/>
          <ac:spMkLst>
            <pc:docMk/>
            <pc:sldMk cId="1687211933" sldId="303"/>
            <ac:spMk id="4" creationId="{B3D393AF-0ACF-490D-9C82-072324A0CE57}"/>
          </ac:spMkLst>
        </pc:spChg>
        <pc:spChg chg="mod">
          <ac:chgData name="Fady Sahhar" userId="a3c04f5eefa891b6" providerId="LiveId" clId="{1AD28826-3216-4972-AEFB-62FEBF60B752}" dt="2018-10-02T10:21:43.670" v="4169" actId="26606"/>
          <ac:spMkLst>
            <pc:docMk/>
            <pc:sldMk cId="1687211933" sldId="303"/>
            <ac:spMk id="5" creationId="{F3A71288-C32A-4569-9381-6E918483EDEF}"/>
          </ac:spMkLst>
        </pc:spChg>
        <pc:spChg chg="mod">
          <ac:chgData name="Fady Sahhar" userId="a3c04f5eefa891b6" providerId="LiveId" clId="{1AD28826-3216-4972-AEFB-62FEBF60B752}" dt="2018-10-02T10:21:43.748" v="4170" actId="20577"/>
          <ac:spMkLst>
            <pc:docMk/>
            <pc:sldMk cId="1687211933" sldId="303"/>
            <ac:spMk id="6" creationId="{5CDCBC6A-9DDE-4A82-B0B5-29005C4587DC}"/>
          </ac:spMkLst>
        </pc:spChg>
        <pc:spChg chg="add del">
          <ac:chgData name="Fady Sahhar" userId="a3c04f5eefa891b6" providerId="LiveId" clId="{1AD28826-3216-4972-AEFB-62FEBF60B752}" dt="2018-10-02T10:21:43.670" v="4169" actId="26606"/>
          <ac:spMkLst>
            <pc:docMk/>
            <pc:sldMk cId="1687211933" sldId="303"/>
            <ac:spMk id="8" creationId="{08CB54FC-0B2A-4107-9A70-958B90B76585}"/>
          </ac:spMkLst>
        </pc:spChg>
        <pc:spChg chg="del">
          <ac:chgData name="Fady Sahhar" userId="a3c04f5eefa891b6" providerId="LiveId" clId="{1AD28826-3216-4972-AEFB-62FEBF60B752}" dt="2018-10-02T10:19:22.149" v="4147"/>
          <ac:spMkLst>
            <pc:docMk/>
            <pc:sldMk cId="1687211933" sldId="303"/>
            <ac:spMk id="11" creationId="{8D70B121-56F4-4848-B38B-182089D909FA}"/>
          </ac:spMkLst>
        </pc:spChg>
        <pc:spChg chg="add del">
          <ac:chgData name="Fady Sahhar" userId="a3c04f5eefa891b6" providerId="LiveId" clId="{1AD28826-3216-4972-AEFB-62FEBF60B752}" dt="2018-10-02T10:21:43.670" v="4169" actId="26606"/>
          <ac:spMkLst>
            <pc:docMk/>
            <pc:sldMk cId="1687211933" sldId="303"/>
            <ac:spMk id="17" creationId="{6587DBF8-5C50-4034-8B79-FE54A01A8E15}"/>
          </ac:spMkLst>
        </pc:spChg>
        <pc:spChg chg="add del">
          <ac:chgData name="Fady Sahhar" userId="a3c04f5eefa891b6" providerId="LiveId" clId="{1AD28826-3216-4972-AEFB-62FEBF60B752}" dt="2018-10-02T10:21:43.670" v="4169" actId="26606"/>
          <ac:spMkLst>
            <pc:docMk/>
            <pc:sldMk cId="1687211933" sldId="303"/>
            <ac:spMk id="19" creationId="{14720853-E885-4BE5-BFE2-24004CEF6952}"/>
          </ac:spMkLst>
        </pc:spChg>
        <pc:picChg chg="add del mod">
          <ac:chgData name="Fady Sahhar" userId="a3c04f5eefa891b6" providerId="LiveId" clId="{1AD28826-3216-4972-AEFB-62FEBF60B752}" dt="2018-10-02T10:21:43.670" v="4169" actId="26606"/>
          <ac:picMkLst>
            <pc:docMk/>
            <pc:sldMk cId="1687211933" sldId="303"/>
            <ac:picMk id="10" creationId="{02C973F5-A118-451B-8C6D-48B630C8649C}"/>
          </ac:picMkLst>
        </pc:picChg>
        <pc:cxnChg chg="del">
          <ac:chgData name="Fady Sahhar" userId="a3c04f5eefa891b6" providerId="LiveId" clId="{1AD28826-3216-4972-AEFB-62FEBF60B752}" dt="2018-10-02T10:19:22.149" v="4147"/>
          <ac:cxnSpMkLst>
            <pc:docMk/>
            <pc:sldMk cId="1687211933" sldId="303"/>
            <ac:cxnSpMk id="13" creationId="{2D72A2C9-F3CA-4216-8BAD-FA4C970C3C4E}"/>
          </ac:cxnSpMkLst>
        </pc:cxnChg>
        <pc:cxnChg chg="add del">
          <ac:chgData name="Fady Sahhar" userId="a3c04f5eefa891b6" providerId="LiveId" clId="{1AD28826-3216-4972-AEFB-62FEBF60B752}" dt="2018-10-02T10:21:43.670" v="4169" actId="26606"/>
          <ac:cxnSpMkLst>
            <pc:docMk/>
            <pc:sldMk cId="1687211933" sldId="303"/>
            <ac:cxnSpMk id="15" creationId="{7855A9B5-1710-4B19-B0F1-CDFDD4ED5B7E}"/>
          </ac:cxnSpMkLst>
        </pc:cxnChg>
      </pc:sldChg>
      <pc:sldChg chg="add">
        <pc:chgData name="Fady Sahhar" userId="a3c04f5eefa891b6" providerId="LiveId" clId="{1AD28826-3216-4972-AEFB-62FEBF60B752}" dt="2018-10-01T10:25:52.936" v="143"/>
        <pc:sldMkLst>
          <pc:docMk/>
          <pc:sldMk cId="1504827978" sldId="322"/>
        </pc:sldMkLst>
      </pc:sldChg>
      <pc:sldChg chg="addSp delSp modSp add mod ord setBg">
        <pc:chgData name="Fady Sahhar" userId="a3c04f5eefa891b6" providerId="LiveId" clId="{1AD28826-3216-4972-AEFB-62FEBF60B752}" dt="2018-10-02T09:55:04.852" v="3339" actId="26606"/>
        <pc:sldMkLst>
          <pc:docMk/>
          <pc:sldMk cId="1256493415" sldId="323"/>
        </pc:sldMkLst>
        <pc:spChg chg="mod">
          <ac:chgData name="Fady Sahhar" userId="a3c04f5eefa891b6" providerId="LiveId" clId="{1AD28826-3216-4972-AEFB-62FEBF60B752}" dt="2018-10-02T09:55:04.852" v="3339" actId="26606"/>
          <ac:spMkLst>
            <pc:docMk/>
            <pc:sldMk cId="1256493415" sldId="323"/>
            <ac:spMk id="2" creationId="{92F5C018-D1DB-4A35-9D00-400D03C474D9}"/>
          </ac:spMkLst>
        </pc:spChg>
        <pc:spChg chg="del mod">
          <ac:chgData name="Fady Sahhar" userId="a3c04f5eefa891b6" providerId="LiveId" clId="{1AD28826-3216-4972-AEFB-62FEBF60B752}" dt="2018-10-02T09:55:04.852" v="3339" actId="26606"/>
          <ac:spMkLst>
            <pc:docMk/>
            <pc:sldMk cId="1256493415" sldId="323"/>
            <ac:spMk id="3" creationId="{A956C722-09D7-4E8D-9314-EB43BFC53DF0}"/>
          </ac:spMkLst>
        </pc:spChg>
        <pc:spChg chg="mod">
          <ac:chgData name="Fady Sahhar" userId="a3c04f5eefa891b6" providerId="LiveId" clId="{1AD28826-3216-4972-AEFB-62FEBF60B752}" dt="2018-10-02T09:55:04.852" v="3339" actId="26606"/>
          <ac:spMkLst>
            <pc:docMk/>
            <pc:sldMk cId="1256493415" sldId="323"/>
            <ac:spMk id="4" creationId="{C3084804-E55B-452E-98BE-2A85A029FE40}"/>
          </ac:spMkLst>
        </pc:spChg>
        <pc:spChg chg="mod">
          <ac:chgData name="Fady Sahhar" userId="a3c04f5eefa891b6" providerId="LiveId" clId="{1AD28826-3216-4972-AEFB-62FEBF60B752}" dt="2018-10-02T09:55:04.852" v="3339" actId="26606"/>
          <ac:spMkLst>
            <pc:docMk/>
            <pc:sldMk cId="1256493415" sldId="323"/>
            <ac:spMk id="5" creationId="{1D710E20-2342-416E-9657-E12C47644F3B}"/>
          </ac:spMkLst>
        </pc:spChg>
        <pc:spChg chg="mod">
          <ac:chgData name="Fady Sahhar" userId="a3c04f5eefa891b6" providerId="LiveId" clId="{1AD28826-3216-4972-AEFB-62FEBF60B752}" dt="2018-10-02T09:55:04.852" v="3339" actId="26606"/>
          <ac:spMkLst>
            <pc:docMk/>
            <pc:sldMk cId="1256493415" sldId="323"/>
            <ac:spMk id="6" creationId="{D086E38D-5E25-43AC-BC45-344A3977E1FA}"/>
          </ac:spMkLst>
        </pc:spChg>
        <pc:graphicFrameChg chg="add">
          <ac:chgData name="Fady Sahhar" userId="a3c04f5eefa891b6" providerId="LiveId" clId="{1AD28826-3216-4972-AEFB-62FEBF60B752}" dt="2018-10-02T09:55:04.852" v="3339" actId="26606"/>
          <ac:graphicFrameMkLst>
            <pc:docMk/>
            <pc:sldMk cId="1256493415" sldId="323"/>
            <ac:graphicFrameMk id="8" creationId="{5D9D3EE2-F694-48AC-A479-A19B3CE505C3}"/>
          </ac:graphicFrameMkLst>
        </pc:graphicFrameChg>
      </pc:sldChg>
      <pc:sldChg chg="add del">
        <pc:chgData name="Fady Sahhar" userId="a3c04f5eefa891b6" providerId="LiveId" clId="{1AD28826-3216-4972-AEFB-62FEBF60B752}" dt="2018-10-01T10:30:35.493" v="380" actId="2696"/>
        <pc:sldMkLst>
          <pc:docMk/>
          <pc:sldMk cId="2022263117" sldId="323"/>
        </pc:sldMkLst>
      </pc:sldChg>
      <pc:sldChg chg="addSp delSp modSp add mod setBg">
        <pc:chgData name="Fady Sahhar" userId="a3c04f5eefa891b6" providerId="LiveId" clId="{1AD28826-3216-4972-AEFB-62FEBF60B752}" dt="2018-10-02T10:06:14.913" v="3866" actId="20577"/>
        <pc:sldMkLst>
          <pc:docMk/>
          <pc:sldMk cId="801867667" sldId="324"/>
        </pc:sldMkLst>
        <pc:spChg chg="mod">
          <ac:chgData name="Fady Sahhar" userId="a3c04f5eefa891b6" providerId="LiveId" clId="{1AD28826-3216-4972-AEFB-62FEBF60B752}" dt="2018-10-02T09:55:20.506" v="3340" actId="26606"/>
          <ac:spMkLst>
            <pc:docMk/>
            <pc:sldMk cId="801867667" sldId="324"/>
            <ac:spMk id="2" creationId="{C792E124-365E-4D9C-B365-5D29F55FC2DA}"/>
          </ac:spMkLst>
        </pc:spChg>
        <pc:spChg chg="del mod">
          <ac:chgData name="Fady Sahhar" userId="a3c04f5eefa891b6" providerId="LiveId" clId="{1AD28826-3216-4972-AEFB-62FEBF60B752}" dt="2018-10-02T09:55:20.506" v="3340" actId="26606"/>
          <ac:spMkLst>
            <pc:docMk/>
            <pc:sldMk cId="801867667" sldId="324"/>
            <ac:spMk id="3" creationId="{250FAB96-F8C2-4EBF-ACA0-E86E812F64F3}"/>
          </ac:spMkLst>
        </pc:spChg>
        <pc:spChg chg="mod">
          <ac:chgData name="Fady Sahhar" userId="a3c04f5eefa891b6" providerId="LiveId" clId="{1AD28826-3216-4972-AEFB-62FEBF60B752}" dt="2018-10-02T09:55:20.506" v="3340" actId="26606"/>
          <ac:spMkLst>
            <pc:docMk/>
            <pc:sldMk cId="801867667" sldId="324"/>
            <ac:spMk id="4" creationId="{0982638E-5B12-4888-8E8C-DD03B6798D6F}"/>
          </ac:spMkLst>
        </pc:spChg>
        <pc:spChg chg="mod">
          <ac:chgData name="Fady Sahhar" userId="a3c04f5eefa891b6" providerId="LiveId" clId="{1AD28826-3216-4972-AEFB-62FEBF60B752}" dt="2018-10-02T09:55:20.506" v="3340" actId="26606"/>
          <ac:spMkLst>
            <pc:docMk/>
            <pc:sldMk cId="801867667" sldId="324"/>
            <ac:spMk id="5" creationId="{1FC4BF66-0F90-4D72-AC39-AE0444FEFF5C}"/>
          </ac:spMkLst>
        </pc:spChg>
        <pc:spChg chg="mod">
          <ac:chgData name="Fady Sahhar" userId="a3c04f5eefa891b6" providerId="LiveId" clId="{1AD28826-3216-4972-AEFB-62FEBF60B752}" dt="2018-10-02T09:55:20.506" v="3340" actId="26606"/>
          <ac:spMkLst>
            <pc:docMk/>
            <pc:sldMk cId="801867667" sldId="324"/>
            <ac:spMk id="6" creationId="{5BF7E527-27C3-4625-9894-61FF06F906DA}"/>
          </ac:spMkLst>
        </pc:spChg>
        <pc:graphicFrameChg chg="add mod">
          <ac:chgData name="Fady Sahhar" userId="a3c04f5eefa891b6" providerId="LiveId" clId="{1AD28826-3216-4972-AEFB-62FEBF60B752}" dt="2018-10-02T10:06:14.913" v="3866" actId="20577"/>
          <ac:graphicFrameMkLst>
            <pc:docMk/>
            <pc:sldMk cId="801867667" sldId="324"/>
            <ac:graphicFrameMk id="8" creationId="{5A8ABFE8-74A5-4162-B436-15AF185F8905}"/>
          </ac:graphicFrameMkLst>
        </pc:graphicFrameChg>
      </pc:sldChg>
      <pc:sldChg chg="addSp delSp modSp add mod setBg">
        <pc:chgData name="Fady Sahhar" userId="a3c04f5eefa891b6" providerId="LiveId" clId="{1AD28826-3216-4972-AEFB-62FEBF60B752}" dt="2018-10-02T10:06:32.596" v="3886" actId="20577"/>
        <pc:sldMkLst>
          <pc:docMk/>
          <pc:sldMk cId="1804129308" sldId="325"/>
        </pc:sldMkLst>
        <pc:spChg chg="mod">
          <ac:chgData name="Fady Sahhar" userId="a3c04f5eefa891b6" providerId="LiveId" clId="{1AD28826-3216-4972-AEFB-62FEBF60B752}" dt="2018-10-02T10:06:32.596" v="3886" actId="20577"/>
          <ac:spMkLst>
            <pc:docMk/>
            <pc:sldMk cId="1804129308" sldId="325"/>
            <ac:spMk id="2" creationId="{914BAAD4-44CD-4FF5-9E75-66027CF2D877}"/>
          </ac:spMkLst>
        </pc:spChg>
        <pc:spChg chg="del mod">
          <ac:chgData name="Fady Sahhar" userId="a3c04f5eefa891b6" providerId="LiveId" clId="{1AD28826-3216-4972-AEFB-62FEBF60B752}" dt="2018-10-02T09:55:42.155" v="3341" actId="26606"/>
          <ac:spMkLst>
            <pc:docMk/>
            <pc:sldMk cId="1804129308" sldId="325"/>
            <ac:spMk id="3" creationId="{72AE86E9-4A95-45F0-8561-B1000CAEBBC7}"/>
          </ac:spMkLst>
        </pc:spChg>
        <pc:spChg chg="mod">
          <ac:chgData name="Fady Sahhar" userId="a3c04f5eefa891b6" providerId="LiveId" clId="{1AD28826-3216-4972-AEFB-62FEBF60B752}" dt="2018-10-02T09:55:42.155" v="3341" actId="26606"/>
          <ac:spMkLst>
            <pc:docMk/>
            <pc:sldMk cId="1804129308" sldId="325"/>
            <ac:spMk id="4" creationId="{2138BF95-FA99-4CD0-9C62-B19D6A2E2770}"/>
          </ac:spMkLst>
        </pc:spChg>
        <pc:spChg chg="mod">
          <ac:chgData name="Fady Sahhar" userId="a3c04f5eefa891b6" providerId="LiveId" clId="{1AD28826-3216-4972-AEFB-62FEBF60B752}" dt="2018-10-02T09:55:42.155" v="3341" actId="26606"/>
          <ac:spMkLst>
            <pc:docMk/>
            <pc:sldMk cId="1804129308" sldId="325"/>
            <ac:spMk id="5" creationId="{F86ADC6D-C88F-4622-8B47-F364B6387E4F}"/>
          </ac:spMkLst>
        </pc:spChg>
        <pc:spChg chg="mod">
          <ac:chgData name="Fady Sahhar" userId="a3c04f5eefa891b6" providerId="LiveId" clId="{1AD28826-3216-4972-AEFB-62FEBF60B752}" dt="2018-10-02T09:55:42.155" v="3341" actId="26606"/>
          <ac:spMkLst>
            <pc:docMk/>
            <pc:sldMk cId="1804129308" sldId="325"/>
            <ac:spMk id="6" creationId="{E8FC445E-260A-4D58-9465-F806C0108FC1}"/>
          </ac:spMkLst>
        </pc:spChg>
        <pc:graphicFrameChg chg="add">
          <ac:chgData name="Fady Sahhar" userId="a3c04f5eefa891b6" providerId="LiveId" clId="{1AD28826-3216-4972-AEFB-62FEBF60B752}" dt="2018-10-02T09:55:42.155" v="3341" actId="26606"/>
          <ac:graphicFrameMkLst>
            <pc:docMk/>
            <pc:sldMk cId="1804129308" sldId="325"/>
            <ac:graphicFrameMk id="8" creationId="{083DB27C-43AC-4714-BD1D-C16229494528}"/>
          </ac:graphicFrameMkLst>
        </pc:graphicFrameChg>
      </pc:sldChg>
      <pc:sldChg chg="addSp delSp modSp add mod setBg">
        <pc:chgData name="Fady Sahhar" userId="a3c04f5eefa891b6" providerId="LiveId" clId="{1AD28826-3216-4972-AEFB-62FEBF60B752}" dt="2018-10-02T09:56:18.597" v="3342" actId="26606"/>
        <pc:sldMkLst>
          <pc:docMk/>
          <pc:sldMk cId="1505839174" sldId="326"/>
        </pc:sldMkLst>
        <pc:spChg chg="mod">
          <ac:chgData name="Fady Sahhar" userId="a3c04f5eefa891b6" providerId="LiveId" clId="{1AD28826-3216-4972-AEFB-62FEBF60B752}" dt="2018-10-02T09:56:18.597" v="3342" actId="26606"/>
          <ac:spMkLst>
            <pc:docMk/>
            <pc:sldMk cId="1505839174" sldId="326"/>
            <ac:spMk id="2" creationId="{0375F321-BF5C-41E2-984A-52016178788B}"/>
          </ac:spMkLst>
        </pc:spChg>
        <pc:spChg chg="del mod">
          <ac:chgData name="Fady Sahhar" userId="a3c04f5eefa891b6" providerId="LiveId" clId="{1AD28826-3216-4972-AEFB-62FEBF60B752}" dt="2018-10-02T09:56:18.597" v="3342" actId="26606"/>
          <ac:spMkLst>
            <pc:docMk/>
            <pc:sldMk cId="1505839174" sldId="326"/>
            <ac:spMk id="3" creationId="{4FBF439F-132B-41B2-9562-3D433739C894}"/>
          </ac:spMkLst>
        </pc:spChg>
        <pc:spChg chg="mod">
          <ac:chgData name="Fady Sahhar" userId="a3c04f5eefa891b6" providerId="LiveId" clId="{1AD28826-3216-4972-AEFB-62FEBF60B752}" dt="2018-10-02T09:56:18.597" v="3342" actId="26606"/>
          <ac:spMkLst>
            <pc:docMk/>
            <pc:sldMk cId="1505839174" sldId="326"/>
            <ac:spMk id="4" creationId="{7CC755FE-1DBB-46BF-ACDA-F0C3D629C16C}"/>
          </ac:spMkLst>
        </pc:spChg>
        <pc:spChg chg="mod">
          <ac:chgData name="Fady Sahhar" userId="a3c04f5eefa891b6" providerId="LiveId" clId="{1AD28826-3216-4972-AEFB-62FEBF60B752}" dt="2018-10-02T09:56:18.597" v="3342" actId="26606"/>
          <ac:spMkLst>
            <pc:docMk/>
            <pc:sldMk cId="1505839174" sldId="326"/>
            <ac:spMk id="5" creationId="{2F973BFB-6ADB-45F2-B4E1-C457F444D001}"/>
          </ac:spMkLst>
        </pc:spChg>
        <pc:spChg chg="mod">
          <ac:chgData name="Fady Sahhar" userId="a3c04f5eefa891b6" providerId="LiveId" clId="{1AD28826-3216-4972-AEFB-62FEBF60B752}" dt="2018-10-02T09:56:18.597" v="3342" actId="26606"/>
          <ac:spMkLst>
            <pc:docMk/>
            <pc:sldMk cId="1505839174" sldId="326"/>
            <ac:spMk id="6" creationId="{20E26949-3DEB-4BAA-9A8A-71CEE77B3FBC}"/>
          </ac:spMkLst>
        </pc:spChg>
        <pc:spChg chg="add">
          <ac:chgData name="Fady Sahhar" userId="a3c04f5eefa891b6" providerId="LiveId" clId="{1AD28826-3216-4972-AEFB-62FEBF60B752}" dt="2018-10-02T09:56:18.597" v="3342" actId="26606"/>
          <ac:spMkLst>
            <pc:docMk/>
            <pc:sldMk cId="1505839174" sldId="326"/>
            <ac:spMk id="13" creationId="{EE1530B0-6F96-46C0-8B3E-3215CB756BE4}"/>
          </ac:spMkLst>
        </pc:spChg>
        <pc:spChg chg="add">
          <ac:chgData name="Fady Sahhar" userId="a3c04f5eefa891b6" providerId="LiveId" clId="{1AD28826-3216-4972-AEFB-62FEBF60B752}" dt="2018-10-02T09:56:18.597" v="3342" actId="26606"/>
          <ac:spMkLst>
            <pc:docMk/>
            <pc:sldMk cId="1505839174" sldId="326"/>
            <ac:spMk id="15" creationId="{754910CF-1B56-45D3-960A-E89F7B3B9131}"/>
          </ac:spMkLst>
        </pc:spChg>
        <pc:spChg chg="add">
          <ac:chgData name="Fady Sahhar" userId="a3c04f5eefa891b6" providerId="LiveId" clId="{1AD28826-3216-4972-AEFB-62FEBF60B752}" dt="2018-10-02T09:56:18.597" v="3342" actId="26606"/>
          <ac:spMkLst>
            <pc:docMk/>
            <pc:sldMk cId="1505839174" sldId="326"/>
            <ac:spMk id="17" creationId="{6669F804-A677-4B75-95F4-A5E4426FB774}"/>
          </ac:spMkLst>
        </pc:spChg>
        <pc:graphicFrameChg chg="add">
          <ac:chgData name="Fady Sahhar" userId="a3c04f5eefa891b6" providerId="LiveId" clId="{1AD28826-3216-4972-AEFB-62FEBF60B752}" dt="2018-10-02T09:56:18.597" v="3342" actId="26606"/>
          <ac:graphicFrameMkLst>
            <pc:docMk/>
            <pc:sldMk cId="1505839174" sldId="326"/>
            <ac:graphicFrameMk id="8" creationId="{C499EFF5-1E24-437D-908E-C827CA86D2C7}"/>
          </ac:graphicFrameMkLst>
        </pc:graphicFrameChg>
      </pc:sldChg>
      <pc:sldChg chg="addSp delSp modSp add mod setBg">
        <pc:chgData name="Fady Sahhar" userId="a3c04f5eefa891b6" providerId="LiveId" clId="{1AD28826-3216-4972-AEFB-62FEBF60B752}" dt="2018-10-02T09:57:34.784" v="3343" actId="26606"/>
        <pc:sldMkLst>
          <pc:docMk/>
          <pc:sldMk cId="1371322652" sldId="327"/>
        </pc:sldMkLst>
        <pc:spChg chg="mod">
          <ac:chgData name="Fady Sahhar" userId="a3c04f5eefa891b6" providerId="LiveId" clId="{1AD28826-3216-4972-AEFB-62FEBF60B752}" dt="2018-10-02T09:57:34.784" v="3343" actId="26606"/>
          <ac:spMkLst>
            <pc:docMk/>
            <pc:sldMk cId="1371322652" sldId="327"/>
            <ac:spMk id="2" creationId="{9B51AFA5-058F-4841-8D62-F8A175E9E088}"/>
          </ac:spMkLst>
        </pc:spChg>
        <pc:spChg chg="del mod">
          <ac:chgData name="Fady Sahhar" userId="a3c04f5eefa891b6" providerId="LiveId" clId="{1AD28826-3216-4972-AEFB-62FEBF60B752}" dt="2018-10-02T09:57:34.784" v="3343" actId="26606"/>
          <ac:spMkLst>
            <pc:docMk/>
            <pc:sldMk cId="1371322652" sldId="327"/>
            <ac:spMk id="3" creationId="{04CBCA29-D2B4-4393-B8A1-74C71D16802C}"/>
          </ac:spMkLst>
        </pc:spChg>
        <pc:spChg chg="mod">
          <ac:chgData name="Fady Sahhar" userId="a3c04f5eefa891b6" providerId="LiveId" clId="{1AD28826-3216-4972-AEFB-62FEBF60B752}" dt="2018-10-02T09:57:34.784" v="3343" actId="26606"/>
          <ac:spMkLst>
            <pc:docMk/>
            <pc:sldMk cId="1371322652" sldId="327"/>
            <ac:spMk id="4" creationId="{1969C527-79BC-4DB6-A38A-C63AC0002FBC}"/>
          </ac:spMkLst>
        </pc:spChg>
        <pc:spChg chg="mod">
          <ac:chgData name="Fady Sahhar" userId="a3c04f5eefa891b6" providerId="LiveId" clId="{1AD28826-3216-4972-AEFB-62FEBF60B752}" dt="2018-10-02T09:57:34.784" v="3343" actId="26606"/>
          <ac:spMkLst>
            <pc:docMk/>
            <pc:sldMk cId="1371322652" sldId="327"/>
            <ac:spMk id="5" creationId="{795FF521-6BAF-4CE6-8DAE-A8E097855881}"/>
          </ac:spMkLst>
        </pc:spChg>
        <pc:spChg chg="mod">
          <ac:chgData name="Fady Sahhar" userId="a3c04f5eefa891b6" providerId="LiveId" clId="{1AD28826-3216-4972-AEFB-62FEBF60B752}" dt="2018-10-02T09:57:34.784" v="3343" actId="26606"/>
          <ac:spMkLst>
            <pc:docMk/>
            <pc:sldMk cId="1371322652" sldId="327"/>
            <ac:spMk id="6" creationId="{2C3653CE-7772-4883-AFAF-4918B23C840A}"/>
          </ac:spMkLst>
        </pc:spChg>
        <pc:spChg chg="add">
          <ac:chgData name="Fady Sahhar" userId="a3c04f5eefa891b6" providerId="LiveId" clId="{1AD28826-3216-4972-AEFB-62FEBF60B752}" dt="2018-10-02T09:57:34.784" v="3343" actId="26606"/>
          <ac:spMkLst>
            <pc:docMk/>
            <pc:sldMk cId="1371322652" sldId="327"/>
            <ac:spMk id="13" creationId="{EE1530B0-6F96-46C0-8B3E-3215CB756BE4}"/>
          </ac:spMkLst>
        </pc:spChg>
        <pc:spChg chg="add">
          <ac:chgData name="Fady Sahhar" userId="a3c04f5eefa891b6" providerId="LiveId" clId="{1AD28826-3216-4972-AEFB-62FEBF60B752}" dt="2018-10-02T09:57:34.784" v="3343" actId="26606"/>
          <ac:spMkLst>
            <pc:docMk/>
            <pc:sldMk cId="1371322652" sldId="327"/>
            <ac:spMk id="15" creationId="{754910CF-1B56-45D3-960A-E89F7B3B9131}"/>
          </ac:spMkLst>
        </pc:spChg>
        <pc:spChg chg="add">
          <ac:chgData name="Fady Sahhar" userId="a3c04f5eefa891b6" providerId="LiveId" clId="{1AD28826-3216-4972-AEFB-62FEBF60B752}" dt="2018-10-02T09:57:34.784" v="3343" actId="26606"/>
          <ac:spMkLst>
            <pc:docMk/>
            <pc:sldMk cId="1371322652" sldId="327"/>
            <ac:spMk id="17" creationId="{6669F804-A677-4B75-95F4-A5E4426FB774}"/>
          </ac:spMkLst>
        </pc:spChg>
        <pc:graphicFrameChg chg="add">
          <ac:chgData name="Fady Sahhar" userId="a3c04f5eefa891b6" providerId="LiveId" clId="{1AD28826-3216-4972-AEFB-62FEBF60B752}" dt="2018-10-02T09:57:34.784" v="3343" actId="26606"/>
          <ac:graphicFrameMkLst>
            <pc:docMk/>
            <pc:sldMk cId="1371322652" sldId="327"/>
            <ac:graphicFrameMk id="8" creationId="{DF9E04A9-919B-48CF-BBCF-98D479A15807}"/>
          </ac:graphicFrameMkLst>
        </pc:graphicFrameChg>
      </pc:sldChg>
      <pc:sldChg chg="addSp delSp modSp add mod setBg">
        <pc:chgData name="Fady Sahhar" userId="a3c04f5eefa891b6" providerId="LiveId" clId="{1AD28826-3216-4972-AEFB-62FEBF60B752}" dt="2018-10-02T10:03:10.201" v="3673" actId="26606"/>
        <pc:sldMkLst>
          <pc:docMk/>
          <pc:sldMk cId="4156226324" sldId="328"/>
        </pc:sldMkLst>
        <pc:spChg chg="mod">
          <ac:chgData name="Fady Sahhar" userId="a3c04f5eefa891b6" providerId="LiveId" clId="{1AD28826-3216-4972-AEFB-62FEBF60B752}" dt="2018-10-02T10:03:10.201" v="3673" actId="26606"/>
          <ac:spMkLst>
            <pc:docMk/>
            <pc:sldMk cId="4156226324" sldId="328"/>
            <ac:spMk id="2" creationId="{7B839C75-6513-474D-B8E7-E42EAB64C08F}"/>
          </ac:spMkLst>
        </pc:spChg>
        <pc:spChg chg="del mod">
          <ac:chgData name="Fady Sahhar" userId="a3c04f5eefa891b6" providerId="LiveId" clId="{1AD28826-3216-4972-AEFB-62FEBF60B752}" dt="2018-10-02T10:03:10.201" v="3673" actId="26606"/>
          <ac:spMkLst>
            <pc:docMk/>
            <pc:sldMk cId="4156226324" sldId="328"/>
            <ac:spMk id="3" creationId="{E2B3ED45-F668-4034-A91A-819D9C8DE164}"/>
          </ac:spMkLst>
        </pc:spChg>
        <pc:spChg chg="mod">
          <ac:chgData name="Fady Sahhar" userId="a3c04f5eefa891b6" providerId="LiveId" clId="{1AD28826-3216-4972-AEFB-62FEBF60B752}" dt="2018-10-02T10:03:10.201" v="3673" actId="26606"/>
          <ac:spMkLst>
            <pc:docMk/>
            <pc:sldMk cId="4156226324" sldId="328"/>
            <ac:spMk id="4" creationId="{5622D58E-8949-45BE-B906-65AA98095232}"/>
          </ac:spMkLst>
        </pc:spChg>
        <pc:spChg chg="mod">
          <ac:chgData name="Fady Sahhar" userId="a3c04f5eefa891b6" providerId="LiveId" clId="{1AD28826-3216-4972-AEFB-62FEBF60B752}" dt="2018-10-02T10:03:10.201" v="3673" actId="26606"/>
          <ac:spMkLst>
            <pc:docMk/>
            <pc:sldMk cId="4156226324" sldId="328"/>
            <ac:spMk id="5" creationId="{B9AF33A6-0D77-4D27-A18C-7890F763F101}"/>
          </ac:spMkLst>
        </pc:spChg>
        <pc:spChg chg="mod">
          <ac:chgData name="Fady Sahhar" userId="a3c04f5eefa891b6" providerId="LiveId" clId="{1AD28826-3216-4972-AEFB-62FEBF60B752}" dt="2018-10-02T10:03:10.201" v="3673" actId="26606"/>
          <ac:spMkLst>
            <pc:docMk/>
            <pc:sldMk cId="4156226324" sldId="328"/>
            <ac:spMk id="6" creationId="{662C6E09-7213-4A53-8A33-5BC63315079B}"/>
          </ac:spMkLst>
        </pc:spChg>
        <pc:spChg chg="add">
          <ac:chgData name="Fady Sahhar" userId="a3c04f5eefa891b6" providerId="LiveId" clId="{1AD28826-3216-4972-AEFB-62FEBF60B752}" dt="2018-10-02T10:03:10.201" v="3673" actId="26606"/>
          <ac:spMkLst>
            <pc:docMk/>
            <pc:sldMk cId="4156226324" sldId="328"/>
            <ac:spMk id="13" creationId="{EE1530B0-6F96-46C0-8B3E-3215CB756BE4}"/>
          </ac:spMkLst>
        </pc:spChg>
        <pc:spChg chg="add">
          <ac:chgData name="Fady Sahhar" userId="a3c04f5eefa891b6" providerId="LiveId" clId="{1AD28826-3216-4972-AEFB-62FEBF60B752}" dt="2018-10-02T10:03:10.201" v="3673" actId="26606"/>
          <ac:spMkLst>
            <pc:docMk/>
            <pc:sldMk cId="4156226324" sldId="328"/>
            <ac:spMk id="15" creationId="{754910CF-1B56-45D3-960A-E89F7B3B9131}"/>
          </ac:spMkLst>
        </pc:spChg>
        <pc:spChg chg="add">
          <ac:chgData name="Fady Sahhar" userId="a3c04f5eefa891b6" providerId="LiveId" clId="{1AD28826-3216-4972-AEFB-62FEBF60B752}" dt="2018-10-02T10:03:10.201" v="3673" actId="26606"/>
          <ac:spMkLst>
            <pc:docMk/>
            <pc:sldMk cId="4156226324" sldId="328"/>
            <ac:spMk id="17" creationId="{6669F804-A677-4B75-95F4-A5E4426FB774}"/>
          </ac:spMkLst>
        </pc:spChg>
        <pc:graphicFrameChg chg="add">
          <ac:chgData name="Fady Sahhar" userId="a3c04f5eefa891b6" providerId="LiveId" clId="{1AD28826-3216-4972-AEFB-62FEBF60B752}" dt="2018-10-02T10:03:10.201" v="3673" actId="26606"/>
          <ac:graphicFrameMkLst>
            <pc:docMk/>
            <pc:sldMk cId="4156226324" sldId="328"/>
            <ac:graphicFrameMk id="8" creationId="{0FE039A9-FE93-4B6D-9822-E3038DDFDE3B}"/>
          </ac:graphicFrameMkLst>
        </pc:graphicFrameChg>
      </pc:sldChg>
      <pc:sldChg chg="addSp delSp modSp add mod setBg">
        <pc:chgData name="Fady Sahhar" userId="a3c04f5eefa891b6" providerId="LiveId" clId="{1AD28826-3216-4972-AEFB-62FEBF60B752}" dt="2018-10-02T10:40:53.642" v="4206" actId="26606"/>
        <pc:sldMkLst>
          <pc:docMk/>
          <pc:sldMk cId="2094314129" sldId="329"/>
        </pc:sldMkLst>
        <pc:spChg chg="mod">
          <ac:chgData name="Fady Sahhar" userId="a3c04f5eefa891b6" providerId="LiveId" clId="{1AD28826-3216-4972-AEFB-62FEBF60B752}" dt="2018-10-02T10:40:53.642" v="4206" actId="26606"/>
          <ac:spMkLst>
            <pc:docMk/>
            <pc:sldMk cId="2094314129" sldId="329"/>
            <ac:spMk id="2" creationId="{3C2B8181-7135-4EE9-B24F-59CEC8C1BDAC}"/>
          </ac:spMkLst>
        </pc:spChg>
        <pc:spChg chg="add del mod">
          <ac:chgData name="Fady Sahhar" userId="a3c04f5eefa891b6" providerId="LiveId" clId="{1AD28826-3216-4972-AEFB-62FEBF60B752}" dt="2018-10-02T10:10:36.300" v="4136" actId="26606"/>
          <ac:spMkLst>
            <pc:docMk/>
            <pc:sldMk cId="2094314129" sldId="329"/>
            <ac:spMk id="3" creationId="{0EA118F6-BDA4-4083-9987-2C3E067B85C8}"/>
          </ac:spMkLst>
        </pc:spChg>
        <pc:spChg chg="mod">
          <ac:chgData name="Fady Sahhar" userId="a3c04f5eefa891b6" providerId="LiveId" clId="{1AD28826-3216-4972-AEFB-62FEBF60B752}" dt="2018-10-02T10:40:53.507" v="4205" actId="26606"/>
          <ac:spMkLst>
            <pc:docMk/>
            <pc:sldMk cId="2094314129" sldId="329"/>
            <ac:spMk id="4" creationId="{688317E8-B170-4297-8ABE-662D494A4E4B}"/>
          </ac:spMkLst>
        </pc:spChg>
        <pc:spChg chg="mod">
          <ac:chgData name="Fady Sahhar" userId="a3c04f5eefa891b6" providerId="LiveId" clId="{1AD28826-3216-4972-AEFB-62FEBF60B752}" dt="2018-10-02T10:40:53.507" v="4205" actId="26606"/>
          <ac:spMkLst>
            <pc:docMk/>
            <pc:sldMk cId="2094314129" sldId="329"/>
            <ac:spMk id="5" creationId="{8A303196-7129-4567-B9BC-EB793F71E9C6}"/>
          </ac:spMkLst>
        </pc:spChg>
        <pc:spChg chg="mod">
          <ac:chgData name="Fady Sahhar" userId="a3c04f5eefa891b6" providerId="LiveId" clId="{1AD28826-3216-4972-AEFB-62FEBF60B752}" dt="2018-10-02T10:40:53.507" v="4205" actId="26606"/>
          <ac:spMkLst>
            <pc:docMk/>
            <pc:sldMk cId="2094314129" sldId="329"/>
            <ac:spMk id="6" creationId="{F8EF7B69-DFFA-48DC-8F6B-2C112D498CE2}"/>
          </ac:spMkLst>
        </pc:spChg>
        <pc:spChg chg="add del">
          <ac:chgData name="Fady Sahhar" userId="a3c04f5eefa891b6" providerId="LiveId" clId="{1AD28826-3216-4972-AEFB-62FEBF60B752}" dt="2018-10-02T10:40:53.642" v="4206" actId="26606"/>
          <ac:spMkLst>
            <pc:docMk/>
            <pc:sldMk cId="2094314129" sldId="329"/>
            <ac:spMk id="13" creationId="{2B6C9846-B5AB-4E52-988D-F7E5865C9E4B}"/>
          </ac:spMkLst>
        </pc:spChg>
        <pc:spChg chg="add del">
          <ac:chgData name="Fady Sahhar" userId="a3c04f5eefa891b6" providerId="LiveId" clId="{1AD28826-3216-4972-AEFB-62FEBF60B752}" dt="2018-10-02T10:40:53.642" v="4206" actId="26606"/>
          <ac:spMkLst>
            <pc:docMk/>
            <pc:sldMk cId="2094314129" sldId="329"/>
            <ac:spMk id="15" creationId="{6F3D7E8E-8467-4198-87E0-ADC1B60467FC}"/>
          </ac:spMkLst>
        </pc:spChg>
        <pc:spChg chg="add del">
          <ac:chgData name="Fady Sahhar" userId="a3c04f5eefa891b6" providerId="LiveId" clId="{1AD28826-3216-4972-AEFB-62FEBF60B752}" dt="2018-10-02T10:40:53.642" v="4206" actId="26606"/>
          <ac:spMkLst>
            <pc:docMk/>
            <pc:sldMk cId="2094314129" sldId="329"/>
            <ac:spMk id="17" creationId="{399F85BF-36D0-4946-AAE8-69B89D44E605}"/>
          </ac:spMkLst>
        </pc:spChg>
        <pc:spChg chg="add del">
          <ac:chgData name="Fady Sahhar" userId="a3c04f5eefa891b6" providerId="LiveId" clId="{1AD28826-3216-4972-AEFB-62FEBF60B752}" dt="2018-10-02T10:40:53.507" v="4205" actId="26606"/>
          <ac:spMkLst>
            <pc:docMk/>
            <pc:sldMk cId="2094314129" sldId="329"/>
            <ac:spMk id="22" creationId="{EE1530B0-6F96-46C0-8B3E-3215CB756BE4}"/>
          </ac:spMkLst>
        </pc:spChg>
        <pc:spChg chg="add del">
          <ac:chgData name="Fady Sahhar" userId="a3c04f5eefa891b6" providerId="LiveId" clId="{1AD28826-3216-4972-AEFB-62FEBF60B752}" dt="2018-10-02T10:40:53.507" v="4205" actId="26606"/>
          <ac:spMkLst>
            <pc:docMk/>
            <pc:sldMk cId="2094314129" sldId="329"/>
            <ac:spMk id="24" creationId="{754910CF-1B56-45D3-960A-E89F7B3B9131}"/>
          </ac:spMkLst>
        </pc:spChg>
        <pc:spChg chg="add del">
          <ac:chgData name="Fady Sahhar" userId="a3c04f5eefa891b6" providerId="LiveId" clId="{1AD28826-3216-4972-AEFB-62FEBF60B752}" dt="2018-10-02T10:40:53.507" v="4205" actId="26606"/>
          <ac:spMkLst>
            <pc:docMk/>
            <pc:sldMk cId="2094314129" sldId="329"/>
            <ac:spMk id="26" creationId="{6669F804-A677-4B75-95F4-A5E4426FB774}"/>
          </ac:spMkLst>
        </pc:spChg>
        <pc:spChg chg="add">
          <ac:chgData name="Fady Sahhar" userId="a3c04f5eefa891b6" providerId="LiveId" clId="{1AD28826-3216-4972-AEFB-62FEBF60B752}" dt="2018-10-02T10:40:53.642" v="4206" actId="26606"/>
          <ac:spMkLst>
            <pc:docMk/>
            <pc:sldMk cId="2094314129" sldId="329"/>
            <ac:spMk id="28" creationId="{1B82DEB0-A14C-4282-BF74-65BC353ACAC3}"/>
          </ac:spMkLst>
        </pc:spChg>
        <pc:graphicFrameChg chg="add del">
          <ac:chgData name="Fady Sahhar" userId="a3c04f5eefa891b6" providerId="LiveId" clId="{1AD28826-3216-4972-AEFB-62FEBF60B752}" dt="2018-10-02T10:10:36.262" v="4135" actId="26606"/>
          <ac:graphicFrameMkLst>
            <pc:docMk/>
            <pc:sldMk cId="2094314129" sldId="329"/>
            <ac:graphicFrameMk id="8" creationId="{698413A7-0179-4FDC-BDB0-480DD3E7D414}"/>
          </ac:graphicFrameMkLst>
        </pc:graphicFrameChg>
        <pc:graphicFrameChg chg="add mod modGraphic">
          <ac:chgData name="Fady Sahhar" userId="a3c04f5eefa891b6" providerId="LiveId" clId="{1AD28826-3216-4972-AEFB-62FEBF60B752}" dt="2018-10-02T10:40:53.642" v="4206" actId="26606"/>
          <ac:graphicFrameMkLst>
            <pc:docMk/>
            <pc:sldMk cId="2094314129" sldId="329"/>
            <ac:graphicFrameMk id="10" creationId="{91018926-DD6E-42B6-A0AD-9B453315060C}"/>
          </ac:graphicFrameMkLst>
        </pc:graphicFrameChg>
      </pc:sldChg>
      <pc:sldChg chg="modSp add del">
        <pc:chgData name="Fady Sahhar" userId="a3c04f5eefa891b6" providerId="LiveId" clId="{1AD28826-3216-4972-AEFB-62FEBF60B752}" dt="2018-10-02T10:22:09.169" v="4171" actId="2696"/>
        <pc:sldMkLst>
          <pc:docMk/>
          <pc:sldMk cId="2072799654" sldId="330"/>
        </pc:sldMkLst>
        <pc:spChg chg="mod">
          <ac:chgData name="Fady Sahhar" userId="a3c04f5eefa891b6" providerId="LiveId" clId="{1AD28826-3216-4972-AEFB-62FEBF60B752}" dt="2018-10-01T10:34:50.041" v="573" actId="20577"/>
          <ac:spMkLst>
            <pc:docMk/>
            <pc:sldMk cId="2072799654" sldId="330"/>
            <ac:spMk id="2" creationId="{CDACA89E-C8CD-4553-98C8-C86CA1944499}"/>
          </ac:spMkLst>
        </pc:spChg>
      </pc:sldChg>
      <pc:sldChg chg="modSp add del">
        <pc:chgData name="Fady Sahhar" userId="a3c04f5eefa891b6" providerId="LiveId" clId="{1AD28826-3216-4972-AEFB-62FEBF60B752}" dt="2018-10-02T10:22:26.240" v="4173" actId="2696"/>
        <pc:sldMkLst>
          <pc:docMk/>
          <pc:sldMk cId="3234518278" sldId="331"/>
        </pc:sldMkLst>
        <pc:spChg chg="mod">
          <ac:chgData name="Fady Sahhar" userId="a3c04f5eefa891b6" providerId="LiveId" clId="{1AD28826-3216-4972-AEFB-62FEBF60B752}" dt="2018-10-01T10:35:14.357" v="602" actId="20577"/>
          <ac:spMkLst>
            <pc:docMk/>
            <pc:sldMk cId="3234518278" sldId="331"/>
            <ac:spMk id="2" creationId="{67002F1D-3853-410F-9E0F-9A955405C75C}"/>
          </ac:spMkLst>
        </pc:spChg>
      </pc:sldChg>
      <pc:sldChg chg="modSp add del">
        <pc:chgData name="Fady Sahhar" userId="a3c04f5eefa891b6" providerId="LiveId" clId="{1AD28826-3216-4972-AEFB-62FEBF60B752}" dt="2018-10-02T10:22:15.703" v="4172" actId="2696"/>
        <pc:sldMkLst>
          <pc:docMk/>
          <pc:sldMk cId="3575928627" sldId="332"/>
        </pc:sldMkLst>
        <pc:spChg chg="mod">
          <ac:chgData name="Fady Sahhar" userId="a3c04f5eefa891b6" providerId="LiveId" clId="{1AD28826-3216-4972-AEFB-62FEBF60B752}" dt="2018-10-01T10:35:51.354" v="627" actId="20577"/>
          <ac:spMkLst>
            <pc:docMk/>
            <pc:sldMk cId="3575928627" sldId="332"/>
            <ac:spMk id="2" creationId="{7453A8E1-C823-4650-BEBA-80F2C76BCBF2}"/>
          </ac:spMkLst>
        </pc:spChg>
      </pc:sldChg>
      <pc:sldChg chg="modSp add del">
        <pc:chgData name="Fady Sahhar" userId="a3c04f5eefa891b6" providerId="LiveId" clId="{1AD28826-3216-4972-AEFB-62FEBF60B752}" dt="2018-10-02T10:22:27.703" v="4174" actId="2696"/>
        <pc:sldMkLst>
          <pc:docMk/>
          <pc:sldMk cId="1321506726" sldId="333"/>
        </pc:sldMkLst>
        <pc:spChg chg="mod">
          <ac:chgData name="Fady Sahhar" userId="a3c04f5eefa891b6" providerId="LiveId" clId="{1AD28826-3216-4972-AEFB-62FEBF60B752}" dt="2018-10-01T10:36:18.440" v="652" actId="20577"/>
          <ac:spMkLst>
            <pc:docMk/>
            <pc:sldMk cId="1321506726" sldId="333"/>
            <ac:spMk id="2" creationId="{254304C2-1F33-4519-A067-2DA64947D935}"/>
          </ac:spMkLst>
        </pc:spChg>
      </pc:sldChg>
      <pc:sldChg chg="addSp delSp modSp add mod setBg">
        <pc:chgData name="Fady Sahhar" userId="a3c04f5eefa891b6" providerId="LiveId" clId="{1AD28826-3216-4972-AEFB-62FEBF60B752}" dt="2018-10-02T10:30:44.553" v="4195" actId="26606"/>
        <pc:sldMkLst>
          <pc:docMk/>
          <pc:sldMk cId="685702319" sldId="334"/>
        </pc:sldMkLst>
        <pc:spChg chg="mod">
          <ac:chgData name="Fady Sahhar" userId="a3c04f5eefa891b6" providerId="LiveId" clId="{1AD28826-3216-4972-AEFB-62FEBF60B752}" dt="2018-10-02T10:30:44.553" v="4195" actId="26606"/>
          <ac:spMkLst>
            <pc:docMk/>
            <pc:sldMk cId="685702319" sldId="334"/>
            <ac:spMk id="2" creationId="{52175F19-1E58-4EBD-86EC-3DF424658489}"/>
          </ac:spMkLst>
        </pc:spChg>
        <pc:spChg chg="del mod">
          <ac:chgData name="Fady Sahhar" userId="a3c04f5eefa891b6" providerId="LiveId" clId="{1AD28826-3216-4972-AEFB-62FEBF60B752}" dt="2018-10-02T10:30:44.553" v="4195" actId="26606"/>
          <ac:spMkLst>
            <pc:docMk/>
            <pc:sldMk cId="685702319" sldId="334"/>
            <ac:spMk id="3" creationId="{3A17733A-D741-463B-8F2D-D39709943EDB}"/>
          </ac:spMkLst>
        </pc:spChg>
        <pc:spChg chg="mod">
          <ac:chgData name="Fady Sahhar" userId="a3c04f5eefa891b6" providerId="LiveId" clId="{1AD28826-3216-4972-AEFB-62FEBF60B752}" dt="2018-10-02T10:30:44.553" v="4195" actId="26606"/>
          <ac:spMkLst>
            <pc:docMk/>
            <pc:sldMk cId="685702319" sldId="334"/>
            <ac:spMk id="4" creationId="{3114AF85-B2C8-4E91-8474-A06452AAFA30}"/>
          </ac:spMkLst>
        </pc:spChg>
        <pc:spChg chg="mod">
          <ac:chgData name="Fady Sahhar" userId="a3c04f5eefa891b6" providerId="LiveId" clId="{1AD28826-3216-4972-AEFB-62FEBF60B752}" dt="2018-10-02T10:30:44.553" v="4195" actId="26606"/>
          <ac:spMkLst>
            <pc:docMk/>
            <pc:sldMk cId="685702319" sldId="334"/>
            <ac:spMk id="5" creationId="{EED72A6E-0014-4211-A2A4-2F02306B59EA}"/>
          </ac:spMkLst>
        </pc:spChg>
        <pc:spChg chg="mod">
          <ac:chgData name="Fady Sahhar" userId="a3c04f5eefa891b6" providerId="LiveId" clId="{1AD28826-3216-4972-AEFB-62FEBF60B752}" dt="2018-10-02T10:30:44.553" v="4195" actId="26606"/>
          <ac:spMkLst>
            <pc:docMk/>
            <pc:sldMk cId="685702319" sldId="334"/>
            <ac:spMk id="6" creationId="{2C2D947A-D74B-49E0-95EF-53F38AC1C478}"/>
          </ac:spMkLst>
        </pc:spChg>
        <pc:spChg chg="add">
          <ac:chgData name="Fady Sahhar" userId="a3c04f5eefa891b6" providerId="LiveId" clId="{1AD28826-3216-4972-AEFB-62FEBF60B752}" dt="2018-10-02T10:30:44.553" v="4195" actId="26606"/>
          <ac:spMkLst>
            <pc:docMk/>
            <pc:sldMk cId="685702319" sldId="334"/>
            <ac:spMk id="13" creationId="{EE1530B0-6F96-46C0-8B3E-3215CB756BE4}"/>
          </ac:spMkLst>
        </pc:spChg>
        <pc:spChg chg="add">
          <ac:chgData name="Fady Sahhar" userId="a3c04f5eefa891b6" providerId="LiveId" clId="{1AD28826-3216-4972-AEFB-62FEBF60B752}" dt="2018-10-02T10:30:44.553" v="4195" actId="26606"/>
          <ac:spMkLst>
            <pc:docMk/>
            <pc:sldMk cId="685702319" sldId="334"/>
            <ac:spMk id="15" creationId="{754910CF-1B56-45D3-960A-E89F7B3B9131}"/>
          </ac:spMkLst>
        </pc:spChg>
        <pc:spChg chg="add">
          <ac:chgData name="Fady Sahhar" userId="a3c04f5eefa891b6" providerId="LiveId" clId="{1AD28826-3216-4972-AEFB-62FEBF60B752}" dt="2018-10-02T10:30:44.553" v="4195" actId="26606"/>
          <ac:spMkLst>
            <pc:docMk/>
            <pc:sldMk cId="685702319" sldId="334"/>
            <ac:spMk id="17" creationId="{6669F804-A677-4B75-95F4-A5E4426FB774}"/>
          </ac:spMkLst>
        </pc:spChg>
        <pc:graphicFrameChg chg="add">
          <ac:chgData name="Fady Sahhar" userId="a3c04f5eefa891b6" providerId="LiveId" clId="{1AD28826-3216-4972-AEFB-62FEBF60B752}" dt="2018-10-02T10:30:44.553" v="4195" actId="26606"/>
          <ac:graphicFrameMkLst>
            <pc:docMk/>
            <pc:sldMk cId="685702319" sldId="334"/>
            <ac:graphicFrameMk id="8" creationId="{44958525-3FE5-48FF-AE42-2874E1957ED5}"/>
          </ac:graphicFrameMkLst>
        </pc:graphicFrameChg>
      </pc:sldChg>
      <pc:sldChg chg="addSp delSp modSp add mod setBg">
        <pc:chgData name="Fady Sahhar" userId="a3c04f5eefa891b6" providerId="LiveId" clId="{1AD28826-3216-4972-AEFB-62FEBF60B752}" dt="2018-10-02T10:36:48.803" v="4199" actId="26606"/>
        <pc:sldMkLst>
          <pc:docMk/>
          <pc:sldMk cId="3444294466" sldId="335"/>
        </pc:sldMkLst>
        <pc:spChg chg="mod">
          <ac:chgData name="Fady Sahhar" userId="a3c04f5eefa891b6" providerId="LiveId" clId="{1AD28826-3216-4972-AEFB-62FEBF60B752}" dt="2018-10-02T10:36:48.803" v="4199" actId="26606"/>
          <ac:spMkLst>
            <pc:docMk/>
            <pc:sldMk cId="3444294466" sldId="335"/>
            <ac:spMk id="2" creationId="{EF7D2303-9076-4BF1-9323-C2962DDA8C1B}"/>
          </ac:spMkLst>
        </pc:spChg>
        <pc:spChg chg="del mod">
          <ac:chgData name="Fady Sahhar" userId="a3c04f5eefa891b6" providerId="LiveId" clId="{1AD28826-3216-4972-AEFB-62FEBF60B752}" dt="2018-10-02T10:36:48.803" v="4199" actId="26606"/>
          <ac:spMkLst>
            <pc:docMk/>
            <pc:sldMk cId="3444294466" sldId="335"/>
            <ac:spMk id="3" creationId="{4F0F16EC-6B2A-486E-B89F-5E0D5C6772F3}"/>
          </ac:spMkLst>
        </pc:spChg>
        <pc:spChg chg="mod">
          <ac:chgData name="Fady Sahhar" userId="a3c04f5eefa891b6" providerId="LiveId" clId="{1AD28826-3216-4972-AEFB-62FEBF60B752}" dt="2018-10-02T10:36:48.803" v="4199" actId="26606"/>
          <ac:spMkLst>
            <pc:docMk/>
            <pc:sldMk cId="3444294466" sldId="335"/>
            <ac:spMk id="4" creationId="{D29FAE4F-789C-44FB-91E7-90FCE54A9A26}"/>
          </ac:spMkLst>
        </pc:spChg>
        <pc:spChg chg="mod">
          <ac:chgData name="Fady Sahhar" userId="a3c04f5eefa891b6" providerId="LiveId" clId="{1AD28826-3216-4972-AEFB-62FEBF60B752}" dt="2018-10-02T10:36:48.803" v="4199" actId="26606"/>
          <ac:spMkLst>
            <pc:docMk/>
            <pc:sldMk cId="3444294466" sldId="335"/>
            <ac:spMk id="5" creationId="{8F6F903F-1ACA-486C-B316-82993B7F71ED}"/>
          </ac:spMkLst>
        </pc:spChg>
        <pc:spChg chg="mod">
          <ac:chgData name="Fady Sahhar" userId="a3c04f5eefa891b6" providerId="LiveId" clId="{1AD28826-3216-4972-AEFB-62FEBF60B752}" dt="2018-10-02T10:36:48.803" v="4199" actId="26606"/>
          <ac:spMkLst>
            <pc:docMk/>
            <pc:sldMk cId="3444294466" sldId="335"/>
            <ac:spMk id="6" creationId="{BC17EBA5-59EE-4A5F-986C-B6BE5D5005DD}"/>
          </ac:spMkLst>
        </pc:spChg>
        <pc:spChg chg="add">
          <ac:chgData name="Fady Sahhar" userId="a3c04f5eefa891b6" providerId="LiveId" clId="{1AD28826-3216-4972-AEFB-62FEBF60B752}" dt="2018-10-02T10:36:48.803" v="4199" actId="26606"/>
          <ac:spMkLst>
            <pc:docMk/>
            <pc:sldMk cId="3444294466" sldId="335"/>
            <ac:spMk id="13" creationId="{103E59AE-44F8-4FB9-BF05-C888FE3E1DFA}"/>
          </ac:spMkLst>
        </pc:spChg>
        <pc:spChg chg="add">
          <ac:chgData name="Fady Sahhar" userId="a3c04f5eefa891b6" providerId="LiveId" clId="{1AD28826-3216-4972-AEFB-62FEBF60B752}" dt="2018-10-02T10:36:48.803" v="4199" actId="26606"/>
          <ac:spMkLst>
            <pc:docMk/>
            <pc:sldMk cId="3444294466" sldId="335"/>
            <ac:spMk id="17" creationId="{3194563F-A66F-4B71-9C8D-5610CF13D6B0}"/>
          </ac:spMkLst>
        </pc:spChg>
        <pc:spChg chg="add">
          <ac:chgData name="Fady Sahhar" userId="a3c04f5eefa891b6" providerId="LiveId" clId="{1AD28826-3216-4972-AEFB-62FEBF60B752}" dt="2018-10-02T10:36:48.803" v="4199" actId="26606"/>
          <ac:spMkLst>
            <pc:docMk/>
            <pc:sldMk cId="3444294466" sldId="335"/>
            <ac:spMk id="19" creationId="{4403595A-19F1-44C4-8C24-6E498B5F72BF}"/>
          </ac:spMkLst>
        </pc:spChg>
        <pc:graphicFrameChg chg="add">
          <ac:chgData name="Fady Sahhar" userId="a3c04f5eefa891b6" providerId="LiveId" clId="{1AD28826-3216-4972-AEFB-62FEBF60B752}" dt="2018-10-02T10:36:48.803" v="4199" actId="26606"/>
          <ac:graphicFrameMkLst>
            <pc:docMk/>
            <pc:sldMk cId="3444294466" sldId="335"/>
            <ac:graphicFrameMk id="8" creationId="{018BEEBA-57F3-4FC6-BBE6-81DB4E22A970}"/>
          </ac:graphicFrameMkLst>
        </pc:graphicFrameChg>
        <pc:cxnChg chg="add">
          <ac:chgData name="Fady Sahhar" userId="a3c04f5eefa891b6" providerId="LiveId" clId="{1AD28826-3216-4972-AEFB-62FEBF60B752}" dt="2018-10-02T10:36:48.803" v="4199" actId="26606"/>
          <ac:cxnSpMkLst>
            <pc:docMk/>
            <pc:sldMk cId="3444294466" sldId="335"/>
            <ac:cxnSpMk id="15" creationId="{2752F38C-F560-47AA-90AD-209F39C04150}"/>
          </ac:cxnSpMkLst>
        </pc:cxnChg>
      </pc:sldChg>
      <pc:sldChg chg="addSp delSp modSp add mod setBg">
        <pc:chgData name="Fady Sahhar" userId="a3c04f5eefa891b6" providerId="LiveId" clId="{1AD28826-3216-4972-AEFB-62FEBF60B752}" dt="2018-10-02T10:40:02.545" v="4203" actId="20577"/>
        <pc:sldMkLst>
          <pc:docMk/>
          <pc:sldMk cId="676816367" sldId="336"/>
        </pc:sldMkLst>
        <pc:spChg chg="mod">
          <ac:chgData name="Fady Sahhar" userId="a3c04f5eefa891b6" providerId="LiveId" clId="{1AD28826-3216-4972-AEFB-62FEBF60B752}" dt="2018-10-02T10:40:02.545" v="4203" actId="20577"/>
          <ac:spMkLst>
            <pc:docMk/>
            <pc:sldMk cId="676816367" sldId="336"/>
            <ac:spMk id="2" creationId="{B79F2EC4-78DF-4AF3-8ABA-249751045F36}"/>
          </ac:spMkLst>
        </pc:spChg>
        <pc:spChg chg="add del mod">
          <ac:chgData name="Fady Sahhar" userId="a3c04f5eefa891b6" providerId="LiveId" clId="{1AD28826-3216-4972-AEFB-62FEBF60B752}" dt="2018-10-02T10:39:54.671" v="4202" actId="26606"/>
          <ac:spMkLst>
            <pc:docMk/>
            <pc:sldMk cId="676816367" sldId="336"/>
            <ac:spMk id="3" creationId="{CA679D0B-CB34-4A35-84AD-D728C72A6A77}"/>
          </ac:spMkLst>
        </pc:spChg>
        <pc:spChg chg="mod">
          <ac:chgData name="Fady Sahhar" userId="a3c04f5eefa891b6" providerId="LiveId" clId="{1AD28826-3216-4972-AEFB-62FEBF60B752}" dt="2018-10-02T10:39:54.671" v="4202" actId="26606"/>
          <ac:spMkLst>
            <pc:docMk/>
            <pc:sldMk cId="676816367" sldId="336"/>
            <ac:spMk id="4" creationId="{CACFE9FB-6B02-4002-9A83-C90947C117B0}"/>
          </ac:spMkLst>
        </pc:spChg>
        <pc:spChg chg="mod">
          <ac:chgData name="Fady Sahhar" userId="a3c04f5eefa891b6" providerId="LiveId" clId="{1AD28826-3216-4972-AEFB-62FEBF60B752}" dt="2018-10-02T10:39:54.671" v="4202" actId="26606"/>
          <ac:spMkLst>
            <pc:docMk/>
            <pc:sldMk cId="676816367" sldId="336"/>
            <ac:spMk id="5" creationId="{EBA6A8A1-F4D0-46C2-88FE-8B6B1A069E6B}"/>
          </ac:spMkLst>
        </pc:spChg>
        <pc:spChg chg="mod">
          <ac:chgData name="Fady Sahhar" userId="a3c04f5eefa891b6" providerId="LiveId" clId="{1AD28826-3216-4972-AEFB-62FEBF60B752}" dt="2018-10-02T10:39:54.671" v="4202" actId="26606"/>
          <ac:spMkLst>
            <pc:docMk/>
            <pc:sldMk cId="676816367" sldId="336"/>
            <ac:spMk id="6" creationId="{23610E36-9A8F-430D-BCD9-6E826D5FEEBB}"/>
          </ac:spMkLst>
        </pc:spChg>
        <pc:spChg chg="add">
          <ac:chgData name="Fady Sahhar" userId="a3c04f5eefa891b6" providerId="LiveId" clId="{1AD28826-3216-4972-AEFB-62FEBF60B752}" dt="2018-10-02T10:39:54.671" v="4202" actId="26606"/>
          <ac:spMkLst>
            <pc:docMk/>
            <pc:sldMk cId="676816367" sldId="336"/>
            <ac:spMk id="13" creationId="{103E59AE-44F8-4FB9-BF05-C888FE3E1DFA}"/>
          </ac:spMkLst>
        </pc:spChg>
        <pc:spChg chg="add">
          <ac:chgData name="Fady Sahhar" userId="a3c04f5eefa891b6" providerId="LiveId" clId="{1AD28826-3216-4972-AEFB-62FEBF60B752}" dt="2018-10-02T10:39:54.671" v="4202" actId="26606"/>
          <ac:spMkLst>
            <pc:docMk/>
            <pc:sldMk cId="676816367" sldId="336"/>
            <ac:spMk id="17" creationId="{3194563F-A66F-4B71-9C8D-5610CF13D6B0}"/>
          </ac:spMkLst>
        </pc:spChg>
        <pc:spChg chg="add">
          <ac:chgData name="Fady Sahhar" userId="a3c04f5eefa891b6" providerId="LiveId" clId="{1AD28826-3216-4972-AEFB-62FEBF60B752}" dt="2018-10-02T10:39:54.671" v="4202" actId="26606"/>
          <ac:spMkLst>
            <pc:docMk/>
            <pc:sldMk cId="676816367" sldId="336"/>
            <ac:spMk id="19" creationId="{4403595A-19F1-44C4-8C24-6E498B5F72BF}"/>
          </ac:spMkLst>
        </pc:spChg>
        <pc:graphicFrameChg chg="add del">
          <ac:chgData name="Fady Sahhar" userId="a3c04f5eefa891b6" providerId="LiveId" clId="{1AD28826-3216-4972-AEFB-62FEBF60B752}" dt="2018-10-02T10:39:54.602" v="4201" actId="26606"/>
          <ac:graphicFrameMkLst>
            <pc:docMk/>
            <pc:sldMk cId="676816367" sldId="336"/>
            <ac:graphicFrameMk id="8" creationId="{ACC0A155-8447-454D-B35D-21A0B50507B4}"/>
          </ac:graphicFrameMkLst>
        </pc:graphicFrameChg>
        <pc:graphicFrameChg chg="add">
          <ac:chgData name="Fady Sahhar" userId="a3c04f5eefa891b6" providerId="LiveId" clId="{1AD28826-3216-4972-AEFB-62FEBF60B752}" dt="2018-10-02T10:39:54.671" v="4202" actId="26606"/>
          <ac:graphicFrameMkLst>
            <pc:docMk/>
            <pc:sldMk cId="676816367" sldId="336"/>
            <ac:graphicFrameMk id="10" creationId="{52A511F0-B873-4247-AE46-A462B1F03621}"/>
          </ac:graphicFrameMkLst>
        </pc:graphicFrameChg>
        <pc:cxnChg chg="add">
          <ac:chgData name="Fady Sahhar" userId="a3c04f5eefa891b6" providerId="LiveId" clId="{1AD28826-3216-4972-AEFB-62FEBF60B752}" dt="2018-10-02T10:39:54.671" v="4202" actId="26606"/>
          <ac:cxnSpMkLst>
            <pc:docMk/>
            <pc:sldMk cId="676816367" sldId="336"/>
            <ac:cxnSpMk id="15" creationId="{2752F38C-F560-47AA-90AD-209F39C04150}"/>
          </ac:cxnSpMkLst>
        </pc:cxnChg>
      </pc:sldChg>
      <pc:sldChg chg="add">
        <pc:chgData name="Fady Sahhar" userId="a3c04f5eefa891b6" providerId="LiveId" clId="{1AD28826-3216-4972-AEFB-62FEBF60B752}" dt="2018-10-02T10:16:25.788" v="4144"/>
        <pc:sldMkLst>
          <pc:docMk/>
          <pc:sldMk cId="379056567" sldId="337"/>
        </pc:sldMkLst>
      </pc:sldChg>
      <pc:sldChg chg="modSp add">
        <pc:chgData name="Fady Sahhar" userId="a3c04f5eefa891b6" providerId="LiveId" clId="{1AD28826-3216-4972-AEFB-62FEBF60B752}" dt="2018-10-02T10:28:02.721" v="4191" actId="12"/>
        <pc:sldMkLst>
          <pc:docMk/>
          <pc:sldMk cId="1157818698" sldId="338"/>
        </pc:sldMkLst>
        <pc:spChg chg="mod">
          <ac:chgData name="Fady Sahhar" userId="a3c04f5eefa891b6" providerId="LiveId" clId="{1AD28826-3216-4972-AEFB-62FEBF60B752}" dt="2018-10-02T10:27:22.433" v="4189" actId="20577"/>
          <ac:spMkLst>
            <pc:docMk/>
            <pc:sldMk cId="1157818698" sldId="338"/>
            <ac:spMk id="2" creationId="{E8DC8EA5-6192-4AA0-9E1B-C071F7C56381}"/>
          </ac:spMkLst>
        </pc:spChg>
        <pc:spChg chg="mod">
          <ac:chgData name="Fady Sahhar" userId="a3c04f5eefa891b6" providerId="LiveId" clId="{1AD28826-3216-4972-AEFB-62FEBF60B752}" dt="2018-10-02T10:28:02.721" v="4191" actId="12"/>
          <ac:spMkLst>
            <pc:docMk/>
            <pc:sldMk cId="1157818698" sldId="338"/>
            <ac:spMk id="3" creationId="{7F523A01-1D2D-4112-9527-DBD014BEA0C9}"/>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21E202-4304-4BC6-87A3-9E43F2F44E14}"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237747CC-85D4-4892-B288-094B8C0DDADB}">
      <dgm:prSet/>
      <dgm:spPr/>
      <dgm:t>
        <a:bodyPr/>
        <a:lstStyle/>
        <a:p>
          <a:r>
            <a:rPr lang="en-US" dirty="0"/>
            <a:t>Managed Care is established in over 23 states</a:t>
          </a:r>
        </a:p>
      </dgm:t>
    </dgm:pt>
    <dgm:pt modelId="{7324FC96-3D68-42F3-BD3D-7A649D0D61D9}" type="parTrans" cxnId="{05D685BF-C8DA-4BC2-A3B6-E5030054C786}">
      <dgm:prSet/>
      <dgm:spPr/>
      <dgm:t>
        <a:bodyPr/>
        <a:lstStyle/>
        <a:p>
          <a:endParaRPr lang="en-US"/>
        </a:p>
      </dgm:t>
    </dgm:pt>
    <dgm:pt modelId="{88628785-AA72-4592-9F3C-2E2102CFF997}" type="sibTrans" cxnId="{05D685BF-C8DA-4BC2-A3B6-E5030054C786}">
      <dgm:prSet/>
      <dgm:spPr/>
      <dgm:t>
        <a:bodyPr/>
        <a:lstStyle/>
        <a:p>
          <a:endParaRPr lang="en-US"/>
        </a:p>
      </dgm:t>
    </dgm:pt>
    <dgm:pt modelId="{7365C571-F49A-4461-828A-791CBE35D598}">
      <dgm:prSet/>
      <dgm:spPr/>
      <dgm:t>
        <a:bodyPr/>
        <a:lstStyle/>
        <a:p>
          <a:r>
            <a:rPr lang="en-US" dirty="0"/>
            <a:t>Managed Care Implemented in Physical Health, Behavioral Health, LTSS and I/DD</a:t>
          </a:r>
        </a:p>
      </dgm:t>
    </dgm:pt>
    <dgm:pt modelId="{B66FA627-2FA1-45B3-9AF4-B85005DABAD1}" type="parTrans" cxnId="{F3B05DFA-F970-4EBE-870A-73C0AA249E5D}">
      <dgm:prSet/>
      <dgm:spPr/>
      <dgm:t>
        <a:bodyPr/>
        <a:lstStyle/>
        <a:p>
          <a:endParaRPr lang="en-US"/>
        </a:p>
      </dgm:t>
    </dgm:pt>
    <dgm:pt modelId="{E325D30B-A2F7-4750-8A01-35A2FC0B4A93}" type="sibTrans" cxnId="{F3B05DFA-F970-4EBE-870A-73C0AA249E5D}">
      <dgm:prSet/>
      <dgm:spPr/>
      <dgm:t>
        <a:bodyPr/>
        <a:lstStyle/>
        <a:p>
          <a:endParaRPr lang="en-US"/>
        </a:p>
      </dgm:t>
    </dgm:pt>
    <dgm:pt modelId="{ACC469E3-9306-449B-A74A-9F181EA646AF}">
      <dgm:prSet/>
      <dgm:spPr/>
      <dgm:t>
        <a:bodyPr/>
        <a:lstStyle/>
        <a:p>
          <a:r>
            <a:rPr lang="en-US" dirty="0"/>
            <a:t>PA Managed Care has Value Based Payments in Physical Health and Behavioral Health</a:t>
          </a:r>
        </a:p>
      </dgm:t>
    </dgm:pt>
    <dgm:pt modelId="{40E5F458-63DF-4DE9-B863-4D269A76394F}" type="parTrans" cxnId="{B0D6A4FC-A887-4D3E-B2EF-770E07E7C12E}">
      <dgm:prSet/>
      <dgm:spPr/>
      <dgm:t>
        <a:bodyPr/>
        <a:lstStyle/>
        <a:p>
          <a:endParaRPr lang="en-US"/>
        </a:p>
      </dgm:t>
    </dgm:pt>
    <dgm:pt modelId="{36C4D19A-DA29-4C82-BB24-7D47D5858C6F}" type="sibTrans" cxnId="{B0D6A4FC-A887-4D3E-B2EF-770E07E7C12E}">
      <dgm:prSet/>
      <dgm:spPr/>
      <dgm:t>
        <a:bodyPr/>
        <a:lstStyle/>
        <a:p>
          <a:endParaRPr lang="en-US"/>
        </a:p>
      </dgm:t>
    </dgm:pt>
    <dgm:pt modelId="{7B1AB4DD-26DB-408B-A08F-25A35D8921BD}">
      <dgm:prSet/>
      <dgm:spPr/>
      <dgm:t>
        <a:bodyPr/>
        <a:lstStyle/>
        <a:p>
          <a:r>
            <a:rPr lang="en-US" dirty="0"/>
            <a:t>PA MLTSS Roll Out is Underway</a:t>
          </a:r>
        </a:p>
      </dgm:t>
    </dgm:pt>
    <dgm:pt modelId="{9397C536-6B53-4F5A-896D-21429F118B1A}" type="parTrans" cxnId="{B6B1AC57-3CA9-4CC1-893A-DF0AD6B6EDD2}">
      <dgm:prSet/>
      <dgm:spPr/>
      <dgm:t>
        <a:bodyPr/>
        <a:lstStyle/>
        <a:p>
          <a:endParaRPr lang="en-US"/>
        </a:p>
      </dgm:t>
    </dgm:pt>
    <dgm:pt modelId="{49721FD7-5561-47E6-AD9E-6E7BFFFDBB5B}" type="sibTrans" cxnId="{B6B1AC57-3CA9-4CC1-893A-DF0AD6B6EDD2}">
      <dgm:prSet/>
      <dgm:spPr/>
      <dgm:t>
        <a:bodyPr/>
        <a:lstStyle/>
        <a:p>
          <a:endParaRPr lang="en-US"/>
        </a:p>
      </dgm:t>
    </dgm:pt>
    <dgm:pt modelId="{5845A26C-0B75-44AD-B9D1-3780BE9D56DF}">
      <dgm:prSet/>
      <dgm:spPr/>
      <dgm:t>
        <a:bodyPr/>
        <a:lstStyle/>
        <a:p>
          <a:r>
            <a:rPr lang="en-US" dirty="0"/>
            <a:t>PA I/DD Managed Care Discussions Are On-Going</a:t>
          </a:r>
        </a:p>
      </dgm:t>
    </dgm:pt>
    <dgm:pt modelId="{2464E7B0-843D-4D40-A51D-25761F2FDB9C}" type="parTrans" cxnId="{78AA1888-E0D2-45E8-8BCB-949E4554379E}">
      <dgm:prSet/>
      <dgm:spPr/>
      <dgm:t>
        <a:bodyPr/>
        <a:lstStyle/>
        <a:p>
          <a:endParaRPr lang="en-US"/>
        </a:p>
      </dgm:t>
    </dgm:pt>
    <dgm:pt modelId="{FD5E4579-7D51-4266-99EA-79EA12B3F2F5}" type="sibTrans" cxnId="{78AA1888-E0D2-45E8-8BCB-949E4554379E}">
      <dgm:prSet/>
      <dgm:spPr/>
      <dgm:t>
        <a:bodyPr/>
        <a:lstStyle/>
        <a:p>
          <a:endParaRPr lang="en-US"/>
        </a:p>
      </dgm:t>
    </dgm:pt>
    <dgm:pt modelId="{A9E15512-D62E-49CD-86F8-C7B7C6136447}" type="pres">
      <dgm:prSet presAssocID="{3D21E202-4304-4BC6-87A3-9E43F2F44E14}" presName="linear" presStyleCnt="0">
        <dgm:presLayoutVars>
          <dgm:animLvl val="lvl"/>
          <dgm:resizeHandles val="exact"/>
        </dgm:presLayoutVars>
      </dgm:prSet>
      <dgm:spPr/>
    </dgm:pt>
    <dgm:pt modelId="{639CDE93-6A84-47CA-9251-7FEC009ADD78}" type="pres">
      <dgm:prSet presAssocID="{237747CC-85D4-4892-B288-094B8C0DDADB}" presName="parentText" presStyleLbl="node1" presStyleIdx="0" presStyleCnt="5">
        <dgm:presLayoutVars>
          <dgm:chMax val="0"/>
          <dgm:bulletEnabled val="1"/>
        </dgm:presLayoutVars>
      </dgm:prSet>
      <dgm:spPr/>
    </dgm:pt>
    <dgm:pt modelId="{6E1D4F71-2F39-459A-A955-52211D7F0945}" type="pres">
      <dgm:prSet presAssocID="{88628785-AA72-4592-9F3C-2E2102CFF997}" presName="spacer" presStyleCnt="0"/>
      <dgm:spPr/>
    </dgm:pt>
    <dgm:pt modelId="{64CA500C-DDBE-4F1A-A86D-DEDE11AACA9D}" type="pres">
      <dgm:prSet presAssocID="{7365C571-F49A-4461-828A-791CBE35D598}" presName="parentText" presStyleLbl="node1" presStyleIdx="1" presStyleCnt="5">
        <dgm:presLayoutVars>
          <dgm:chMax val="0"/>
          <dgm:bulletEnabled val="1"/>
        </dgm:presLayoutVars>
      </dgm:prSet>
      <dgm:spPr/>
    </dgm:pt>
    <dgm:pt modelId="{A250E1CB-9B04-4DEF-BFD7-BB54EA9CD5B3}" type="pres">
      <dgm:prSet presAssocID="{E325D30B-A2F7-4750-8A01-35A2FC0B4A93}" presName="spacer" presStyleCnt="0"/>
      <dgm:spPr/>
    </dgm:pt>
    <dgm:pt modelId="{D2F1DD7A-6C34-4F1B-949D-8AD8B201ADC9}" type="pres">
      <dgm:prSet presAssocID="{ACC469E3-9306-449B-A74A-9F181EA646AF}" presName="parentText" presStyleLbl="node1" presStyleIdx="2" presStyleCnt="5">
        <dgm:presLayoutVars>
          <dgm:chMax val="0"/>
          <dgm:bulletEnabled val="1"/>
        </dgm:presLayoutVars>
      </dgm:prSet>
      <dgm:spPr/>
    </dgm:pt>
    <dgm:pt modelId="{4D764144-6010-4D93-BE04-CA8A9322D1CF}" type="pres">
      <dgm:prSet presAssocID="{36C4D19A-DA29-4C82-BB24-7D47D5858C6F}" presName="spacer" presStyleCnt="0"/>
      <dgm:spPr/>
    </dgm:pt>
    <dgm:pt modelId="{6C77B932-8E9F-4F78-B361-08B5A5692B9B}" type="pres">
      <dgm:prSet presAssocID="{7B1AB4DD-26DB-408B-A08F-25A35D8921BD}" presName="parentText" presStyleLbl="node1" presStyleIdx="3" presStyleCnt="5">
        <dgm:presLayoutVars>
          <dgm:chMax val="0"/>
          <dgm:bulletEnabled val="1"/>
        </dgm:presLayoutVars>
      </dgm:prSet>
      <dgm:spPr/>
    </dgm:pt>
    <dgm:pt modelId="{2B180C50-5838-48DC-954B-7DA32606875D}" type="pres">
      <dgm:prSet presAssocID="{49721FD7-5561-47E6-AD9E-6E7BFFFDBB5B}" presName="spacer" presStyleCnt="0"/>
      <dgm:spPr/>
    </dgm:pt>
    <dgm:pt modelId="{9777C71D-6770-4E54-9D28-65F3371E504B}" type="pres">
      <dgm:prSet presAssocID="{5845A26C-0B75-44AD-B9D1-3780BE9D56DF}" presName="parentText" presStyleLbl="node1" presStyleIdx="4" presStyleCnt="5">
        <dgm:presLayoutVars>
          <dgm:chMax val="0"/>
          <dgm:bulletEnabled val="1"/>
        </dgm:presLayoutVars>
      </dgm:prSet>
      <dgm:spPr/>
    </dgm:pt>
  </dgm:ptLst>
  <dgm:cxnLst>
    <dgm:cxn modelId="{A8301D42-E4A1-45C0-8913-7F73B4D065CE}" type="presOf" srcId="{7B1AB4DD-26DB-408B-A08F-25A35D8921BD}" destId="{6C77B932-8E9F-4F78-B361-08B5A5692B9B}" srcOrd="0" destOrd="0" presId="urn:microsoft.com/office/officeart/2005/8/layout/vList2"/>
    <dgm:cxn modelId="{3873E762-1F8F-40A0-BFEF-8D51F9DD4C3F}" type="presOf" srcId="{5845A26C-0B75-44AD-B9D1-3780BE9D56DF}" destId="{9777C71D-6770-4E54-9D28-65F3371E504B}" srcOrd="0" destOrd="0" presId="urn:microsoft.com/office/officeart/2005/8/layout/vList2"/>
    <dgm:cxn modelId="{B6B1AC57-3CA9-4CC1-893A-DF0AD6B6EDD2}" srcId="{3D21E202-4304-4BC6-87A3-9E43F2F44E14}" destId="{7B1AB4DD-26DB-408B-A08F-25A35D8921BD}" srcOrd="3" destOrd="0" parTransId="{9397C536-6B53-4F5A-896D-21429F118B1A}" sibTransId="{49721FD7-5561-47E6-AD9E-6E7BFFFDBB5B}"/>
    <dgm:cxn modelId="{78AA1888-E0D2-45E8-8BCB-949E4554379E}" srcId="{3D21E202-4304-4BC6-87A3-9E43F2F44E14}" destId="{5845A26C-0B75-44AD-B9D1-3780BE9D56DF}" srcOrd="4" destOrd="0" parTransId="{2464E7B0-843D-4D40-A51D-25761F2FDB9C}" sibTransId="{FD5E4579-7D51-4266-99EA-79EA12B3F2F5}"/>
    <dgm:cxn modelId="{E056598F-AB84-4634-8C06-EEEA47C3FA2E}" type="presOf" srcId="{3D21E202-4304-4BC6-87A3-9E43F2F44E14}" destId="{A9E15512-D62E-49CD-86F8-C7B7C6136447}" srcOrd="0" destOrd="0" presId="urn:microsoft.com/office/officeart/2005/8/layout/vList2"/>
    <dgm:cxn modelId="{05D685BF-C8DA-4BC2-A3B6-E5030054C786}" srcId="{3D21E202-4304-4BC6-87A3-9E43F2F44E14}" destId="{237747CC-85D4-4892-B288-094B8C0DDADB}" srcOrd="0" destOrd="0" parTransId="{7324FC96-3D68-42F3-BD3D-7A649D0D61D9}" sibTransId="{88628785-AA72-4592-9F3C-2E2102CFF997}"/>
    <dgm:cxn modelId="{285232C3-796C-487F-B0BB-0D61D7605E82}" type="presOf" srcId="{ACC469E3-9306-449B-A74A-9F181EA646AF}" destId="{D2F1DD7A-6C34-4F1B-949D-8AD8B201ADC9}" srcOrd="0" destOrd="0" presId="urn:microsoft.com/office/officeart/2005/8/layout/vList2"/>
    <dgm:cxn modelId="{F3B05DFA-F970-4EBE-870A-73C0AA249E5D}" srcId="{3D21E202-4304-4BC6-87A3-9E43F2F44E14}" destId="{7365C571-F49A-4461-828A-791CBE35D598}" srcOrd="1" destOrd="0" parTransId="{B66FA627-2FA1-45B3-9AF4-B85005DABAD1}" sibTransId="{E325D30B-A2F7-4750-8A01-35A2FC0B4A93}"/>
    <dgm:cxn modelId="{B0D6A4FC-A887-4D3E-B2EF-770E07E7C12E}" srcId="{3D21E202-4304-4BC6-87A3-9E43F2F44E14}" destId="{ACC469E3-9306-449B-A74A-9F181EA646AF}" srcOrd="2" destOrd="0" parTransId="{40E5F458-63DF-4DE9-B863-4D269A76394F}" sibTransId="{36C4D19A-DA29-4C82-BB24-7D47D5858C6F}"/>
    <dgm:cxn modelId="{AFC851FD-EAEA-4988-B0F1-44835D462379}" type="presOf" srcId="{7365C571-F49A-4461-828A-791CBE35D598}" destId="{64CA500C-DDBE-4F1A-A86D-DEDE11AACA9D}" srcOrd="0" destOrd="0" presId="urn:microsoft.com/office/officeart/2005/8/layout/vList2"/>
    <dgm:cxn modelId="{18B7B0FD-2037-4671-AB74-8FB8A3DFCDA9}" type="presOf" srcId="{237747CC-85D4-4892-B288-094B8C0DDADB}" destId="{639CDE93-6A84-47CA-9251-7FEC009ADD78}" srcOrd="0" destOrd="0" presId="urn:microsoft.com/office/officeart/2005/8/layout/vList2"/>
    <dgm:cxn modelId="{F5C94072-F1B8-4B4B-B5F9-C49EFB4B598D}" type="presParOf" srcId="{A9E15512-D62E-49CD-86F8-C7B7C6136447}" destId="{639CDE93-6A84-47CA-9251-7FEC009ADD78}" srcOrd="0" destOrd="0" presId="urn:microsoft.com/office/officeart/2005/8/layout/vList2"/>
    <dgm:cxn modelId="{8177DF62-40C8-466B-A359-28D31C1E443F}" type="presParOf" srcId="{A9E15512-D62E-49CD-86F8-C7B7C6136447}" destId="{6E1D4F71-2F39-459A-A955-52211D7F0945}" srcOrd="1" destOrd="0" presId="urn:microsoft.com/office/officeart/2005/8/layout/vList2"/>
    <dgm:cxn modelId="{22D00967-38B6-4880-9537-6360500A72B3}" type="presParOf" srcId="{A9E15512-D62E-49CD-86F8-C7B7C6136447}" destId="{64CA500C-DDBE-4F1A-A86D-DEDE11AACA9D}" srcOrd="2" destOrd="0" presId="urn:microsoft.com/office/officeart/2005/8/layout/vList2"/>
    <dgm:cxn modelId="{49FA77C5-D98F-43E6-B3BC-F4866A6C4366}" type="presParOf" srcId="{A9E15512-D62E-49CD-86F8-C7B7C6136447}" destId="{A250E1CB-9B04-4DEF-BFD7-BB54EA9CD5B3}" srcOrd="3" destOrd="0" presId="urn:microsoft.com/office/officeart/2005/8/layout/vList2"/>
    <dgm:cxn modelId="{6B3F7073-EC01-4492-881E-520CEE4278A0}" type="presParOf" srcId="{A9E15512-D62E-49CD-86F8-C7B7C6136447}" destId="{D2F1DD7A-6C34-4F1B-949D-8AD8B201ADC9}" srcOrd="4" destOrd="0" presId="urn:microsoft.com/office/officeart/2005/8/layout/vList2"/>
    <dgm:cxn modelId="{936DC4B7-4451-49D5-A402-9998AF150B39}" type="presParOf" srcId="{A9E15512-D62E-49CD-86F8-C7B7C6136447}" destId="{4D764144-6010-4D93-BE04-CA8A9322D1CF}" srcOrd="5" destOrd="0" presId="urn:microsoft.com/office/officeart/2005/8/layout/vList2"/>
    <dgm:cxn modelId="{125431A9-6DA8-4CC1-812A-D5565A618A55}" type="presParOf" srcId="{A9E15512-D62E-49CD-86F8-C7B7C6136447}" destId="{6C77B932-8E9F-4F78-B361-08B5A5692B9B}" srcOrd="6" destOrd="0" presId="urn:microsoft.com/office/officeart/2005/8/layout/vList2"/>
    <dgm:cxn modelId="{824F41AD-D98F-478E-9A46-E72EDA9E0C2D}" type="presParOf" srcId="{A9E15512-D62E-49CD-86F8-C7B7C6136447}" destId="{2B180C50-5838-48DC-954B-7DA32606875D}" srcOrd="7" destOrd="0" presId="urn:microsoft.com/office/officeart/2005/8/layout/vList2"/>
    <dgm:cxn modelId="{F34C688D-CFCC-44E1-9ABF-92AB255F54E4}" type="presParOf" srcId="{A9E15512-D62E-49CD-86F8-C7B7C6136447}" destId="{9777C71D-6770-4E54-9D28-65F3371E504B}"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D3E74DE-01EE-4318-8CC6-3ECD97315966}" type="doc">
      <dgm:prSet loTypeId="urn:microsoft.com/office/officeart/2005/8/layout/process1" loCatId="process" qsTypeId="urn:microsoft.com/office/officeart/2005/8/quickstyle/simple2" qsCatId="simple" csTypeId="urn:microsoft.com/office/officeart/2005/8/colors/accent3_2" csCatId="accent3"/>
      <dgm:spPr/>
      <dgm:t>
        <a:bodyPr/>
        <a:lstStyle/>
        <a:p>
          <a:endParaRPr lang="en-US"/>
        </a:p>
      </dgm:t>
    </dgm:pt>
    <dgm:pt modelId="{E3256F65-DAD5-4733-A723-27CF8627EE14}">
      <dgm:prSet/>
      <dgm:spPr/>
      <dgm:t>
        <a:bodyPr/>
        <a:lstStyle/>
        <a:p>
          <a:r>
            <a:rPr lang="en-US" dirty="0"/>
            <a:t>Well Established in Health Choices</a:t>
          </a:r>
        </a:p>
      </dgm:t>
    </dgm:pt>
    <dgm:pt modelId="{5AA12816-36CD-4393-95DB-0D8DA75BDEF5}" type="parTrans" cxnId="{3C3C48EC-42DD-42EA-8AD8-A7C6F2A1D104}">
      <dgm:prSet/>
      <dgm:spPr/>
      <dgm:t>
        <a:bodyPr/>
        <a:lstStyle/>
        <a:p>
          <a:endParaRPr lang="en-US"/>
        </a:p>
      </dgm:t>
    </dgm:pt>
    <dgm:pt modelId="{12BEF01A-85AA-4AD3-A66A-E0FEE1D0D055}" type="sibTrans" cxnId="{3C3C48EC-42DD-42EA-8AD8-A7C6F2A1D104}">
      <dgm:prSet/>
      <dgm:spPr/>
      <dgm:t>
        <a:bodyPr/>
        <a:lstStyle/>
        <a:p>
          <a:endParaRPr lang="en-US" dirty="0"/>
        </a:p>
      </dgm:t>
    </dgm:pt>
    <dgm:pt modelId="{A075CE2C-83F4-4DEC-851B-6023D33F4E98}">
      <dgm:prSet/>
      <dgm:spPr/>
      <dgm:t>
        <a:bodyPr/>
        <a:lstStyle/>
        <a:p>
          <a:r>
            <a:rPr lang="en-US" dirty="0"/>
            <a:t>Rolling Out in Behavioral Health Choices – Moving To Higher Levels of Risk Sharing – Network Management Opportunities</a:t>
          </a:r>
        </a:p>
      </dgm:t>
    </dgm:pt>
    <dgm:pt modelId="{60ECF19E-AA7A-4334-BA83-F421E30F5D81}" type="parTrans" cxnId="{8D33D8C6-7E5D-4BF6-9005-B95F4D466CA0}">
      <dgm:prSet/>
      <dgm:spPr/>
      <dgm:t>
        <a:bodyPr/>
        <a:lstStyle/>
        <a:p>
          <a:endParaRPr lang="en-US"/>
        </a:p>
      </dgm:t>
    </dgm:pt>
    <dgm:pt modelId="{3C87C03E-7BA3-42AD-BBC2-E61715F83E69}" type="sibTrans" cxnId="{8D33D8C6-7E5D-4BF6-9005-B95F4D466CA0}">
      <dgm:prSet/>
      <dgm:spPr/>
      <dgm:t>
        <a:bodyPr/>
        <a:lstStyle/>
        <a:p>
          <a:endParaRPr lang="en-US" dirty="0"/>
        </a:p>
      </dgm:t>
    </dgm:pt>
    <dgm:pt modelId="{D40C306C-58E1-4212-A289-1751A29F06AD}">
      <dgm:prSet/>
      <dgm:spPr/>
      <dgm:t>
        <a:bodyPr/>
        <a:lstStyle/>
        <a:p>
          <a:r>
            <a:rPr lang="en-US" dirty="0"/>
            <a:t>VBR / Alternative Payments USED by all 3 CHC MCO’s</a:t>
          </a:r>
        </a:p>
      </dgm:t>
    </dgm:pt>
    <dgm:pt modelId="{4BD82BCB-EBA5-486D-A914-DC98A208C6D4}" type="parTrans" cxnId="{A8004BCE-D58F-47C5-8301-5F5B28BA0236}">
      <dgm:prSet/>
      <dgm:spPr/>
      <dgm:t>
        <a:bodyPr/>
        <a:lstStyle/>
        <a:p>
          <a:endParaRPr lang="en-US"/>
        </a:p>
      </dgm:t>
    </dgm:pt>
    <dgm:pt modelId="{D232B519-C072-42F7-857C-03FF190EAB21}" type="sibTrans" cxnId="{A8004BCE-D58F-47C5-8301-5F5B28BA0236}">
      <dgm:prSet/>
      <dgm:spPr/>
      <dgm:t>
        <a:bodyPr/>
        <a:lstStyle/>
        <a:p>
          <a:endParaRPr lang="en-US" dirty="0"/>
        </a:p>
      </dgm:t>
    </dgm:pt>
    <dgm:pt modelId="{A7A6091F-B8AE-4AE2-9860-41AF09E73FB1}">
      <dgm:prSet/>
      <dgm:spPr/>
      <dgm:t>
        <a:bodyPr/>
        <a:lstStyle/>
        <a:p>
          <a:r>
            <a:rPr lang="en-US" dirty="0"/>
            <a:t>Employment Services</a:t>
          </a:r>
        </a:p>
      </dgm:t>
    </dgm:pt>
    <dgm:pt modelId="{9A6EB5C8-1595-4935-8D24-2B1AFA6788FB}" type="parTrans" cxnId="{58A42A76-10DB-436B-A6FB-095B649478E9}">
      <dgm:prSet/>
      <dgm:spPr/>
      <dgm:t>
        <a:bodyPr/>
        <a:lstStyle/>
        <a:p>
          <a:endParaRPr lang="en-US"/>
        </a:p>
      </dgm:t>
    </dgm:pt>
    <dgm:pt modelId="{B8D5F549-F287-4CB0-9CB6-AFF8804A72F4}" type="sibTrans" cxnId="{58A42A76-10DB-436B-A6FB-095B649478E9}">
      <dgm:prSet/>
      <dgm:spPr/>
      <dgm:t>
        <a:bodyPr/>
        <a:lstStyle/>
        <a:p>
          <a:endParaRPr lang="en-US"/>
        </a:p>
      </dgm:t>
    </dgm:pt>
    <dgm:pt modelId="{D91DFAEB-E8D1-44D1-B03A-E30EA9EF4FDA}">
      <dgm:prSet/>
      <dgm:spPr/>
      <dgm:t>
        <a:bodyPr/>
        <a:lstStyle/>
        <a:p>
          <a:r>
            <a:rPr lang="en-US" dirty="0"/>
            <a:t>Nursing Home Transition Services</a:t>
          </a:r>
        </a:p>
      </dgm:t>
    </dgm:pt>
    <dgm:pt modelId="{1BC2167E-BAAD-4741-B350-1A1E585BFB22}" type="parTrans" cxnId="{6528397E-292D-4203-A2AE-370E113D94E9}">
      <dgm:prSet/>
      <dgm:spPr/>
      <dgm:t>
        <a:bodyPr/>
        <a:lstStyle/>
        <a:p>
          <a:endParaRPr lang="en-US"/>
        </a:p>
      </dgm:t>
    </dgm:pt>
    <dgm:pt modelId="{0A14AFDD-1623-4668-9C4E-0AAFE3F1EC4C}" type="sibTrans" cxnId="{6528397E-292D-4203-A2AE-370E113D94E9}">
      <dgm:prSet/>
      <dgm:spPr/>
      <dgm:t>
        <a:bodyPr/>
        <a:lstStyle/>
        <a:p>
          <a:endParaRPr lang="en-US"/>
        </a:p>
      </dgm:t>
    </dgm:pt>
    <dgm:pt modelId="{D8371A95-E927-4605-AEFA-36386F1F823C}">
      <dgm:prSet/>
      <dgm:spPr/>
      <dgm:t>
        <a:bodyPr/>
        <a:lstStyle/>
        <a:p>
          <a:r>
            <a:rPr lang="en-US" dirty="0"/>
            <a:t>Transportation</a:t>
          </a:r>
        </a:p>
      </dgm:t>
    </dgm:pt>
    <dgm:pt modelId="{2C5AF24C-DB16-4515-9C1A-DD6A99274D2F}" type="parTrans" cxnId="{15ADDBC9-70A9-4B4D-9E4C-63F0788ADA4D}">
      <dgm:prSet/>
      <dgm:spPr/>
      <dgm:t>
        <a:bodyPr/>
        <a:lstStyle/>
        <a:p>
          <a:endParaRPr lang="en-US"/>
        </a:p>
      </dgm:t>
    </dgm:pt>
    <dgm:pt modelId="{5C3D625C-2615-405B-9ED6-EC4F69C37391}" type="sibTrans" cxnId="{15ADDBC9-70A9-4B4D-9E4C-63F0788ADA4D}">
      <dgm:prSet/>
      <dgm:spPr/>
      <dgm:t>
        <a:bodyPr/>
        <a:lstStyle/>
        <a:p>
          <a:endParaRPr lang="en-US"/>
        </a:p>
      </dgm:t>
    </dgm:pt>
    <dgm:pt modelId="{CD7267B0-DB3E-4FA1-BAB9-EBEE9AFBB4C6}">
      <dgm:prSet/>
      <dgm:spPr/>
      <dgm:t>
        <a:bodyPr/>
        <a:lstStyle/>
        <a:p>
          <a:r>
            <a:rPr lang="en-US" dirty="0"/>
            <a:t>Service Coordination</a:t>
          </a:r>
        </a:p>
      </dgm:t>
    </dgm:pt>
    <dgm:pt modelId="{52443794-4757-43FA-B2E5-877944F2256F}" type="parTrans" cxnId="{7B749FEF-331D-430A-B1B7-F341F49EBC2E}">
      <dgm:prSet/>
      <dgm:spPr/>
      <dgm:t>
        <a:bodyPr/>
        <a:lstStyle/>
        <a:p>
          <a:endParaRPr lang="en-US"/>
        </a:p>
      </dgm:t>
    </dgm:pt>
    <dgm:pt modelId="{AC99BB75-BB5D-4407-9912-DC9C3F7D2299}" type="sibTrans" cxnId="{7B749FEF-331D-430A-B1B7-F341F49EBC2E}">
      <dgm:prSet/>
      <dgm:spPr/>
      <dgm:t>
        <a:bodyPr/>
        <a:lstStyle/>
        <a:p>
          <a:endParaRPr lang="en-US"/>
        </a:p>
      </dgm:t>
    </dgm:pt>
    <dgm:pt modelId="{B6EFDBBA-B09D-401D-B7B3-4EC98A8652F3}">
      <dgm:prSet/>
      <dgm:spPr/>
      <dgm:t>
        <a:bodyPr/>
        <a:lstStyle/>
        <a:p>
          <a:r>
            <a:rPr lang="en-US" dirty="0"/>
            <a:t>Managed Care in I/DD</a:t>
          </a:r>
        </a:p>
      </dgm:t>
    </dgm:pt>
    <dgm:pt modelId="{F91DE165-5B29-45BB-BBD2-A62D7BC3EDAF}" type="parTrans" cxnId="{6A8FAACE-45A7-4FB6-8F3A-E7810763D38E}">
      <dgm:prSet/>
      <dgm:spPr/>
      <dgm:t>
        <a:bodyPr/>
        <a:lstStyle/>
        <a:p>
          <a:endParaRPr lang="en-US"/>
        </a:p>
      </dgm:t>
    </dgm:pt>
    <dgm:pt modelId="{221EF3B2-9506-4C49-9C88-22E1BA8C7EEE}" type="sibTrans" cxnId="{6A8FAACE-45A7-4FB6-8F3A-E7810763D38E}">
      <dgm:prSet/>
      <dgm:spPr/>
      <dgm:t>
        <a:bodyPr/>
        <a:lstStyle/>
        <a:p>
          <a:endParaRPr lang="en-US"/>
        </a:p>
      </dgm:t>
    </dgm:pt>
    <dgm:pt modelId="{46689E28-D5BF-4DC8-A92A-5B5020A3142C}" type="pres">
      <dgm:prSet presAssocID="{0D3E74DE-01EE-4318-8CC6-3ECD97315966}" presName="Name0" presStyleCnt="0">
        <dgm:presLayoutVars>
          <dgm:dir/>
          <dgm:resizeHandles val="exact"/>
        </dgm:presLayoutVars>
      </dgm:prSet>
      <dgm:spPr/>
    </dgm:pt>
    <dgm:pt modelId="{1CA3A5FD-7C0A-4C44-85FA-C7AEF18C3102}" type="pres">
      <dgm:prSet presAssocID="{E3256F65-DAD5-4733-A723-27CF8627EE14}" presName="node" presStyleLbl="node1" presStyleIdx="0" presStyleCnt="4">
        <dgm:presLayoutVars>
          <dgm:bulletEnabled val="1"/>
        </dgm:presLayoutVars>
      </dgm:prSet>
      <dgm:spPr/>
    </dgm:pt>
    <dgm:pt modelId="{39EB8A2B-9B20-45D4-B3DA-EE59B0CB8942}" type="pres">
      <dgm:prSet presAssocID="{12BEF01A-85AA-4AD3-A66A-E0FEE1D0D055}" presName="sibTrans" presStyleLbl="sibTrans2D1" presStyleIdx="0" presStyleCnt="3"/>
      <dgm:spPr/>
    </dgm:pt>
    <dgm:pt modelId="{6D0D2E35-D9C2-4732-A803-90FE4AFD047E}" type="pres">
      <dgm:prSet presAssocID="{12BEF01A-85AA-4AD3-A66A-E0FEE1D0D055}" presName="connectorText" presStyleLbl="sibTrans2D1" presStyleIdx="0" presStyleCnt="3"/>
      <dgm:spPr/>
    </dgm:pt>
    <dgm:pt modelId="{53AD40F1-6D1B-4196-99DA-CA41B7AD5076}" type="pres">
      <dgm:prSet presAssocID="{A075CE2C-83F4-4DEC-851B-6023D33F4E98}" presName="node" presStyleLbl="node1" presStyleIdx="1" presStyleCnt="4">
        <dgm:presLayoutVars>
          <dgm:bulletEnabled val="1"/>
        </dgm:presLayoutVars>
      </dgm:prSet>
      <dgm:spPr/>
    </dgm:pt>
    <dgm:pt modelId="{18185798-5CB7-4C21-B411-C9306F3CC105}" type="pres">
      <dgm:prSet presAssocID="{3C87C03E-7BA3-42AD-BBC2-E61715F83E69}" presName="sibTrans" presStyleLbl="sibTrans2D1" presStyleIdx="1" presStyleCnt="3"/>
      <dgm:spPr/>
    </dgm:pt>
    <dgm:pt modelId="{A647B011-185E-4522-9516-839374661FE4}" type="pres">
      <dgm:prSet presAssocID="{3C87C03E-7BA3-42AD-BBC2-E61715F83E69}" presName="connectorText" presStyleLbl="sibTrans2D1" presStyleIdx="1" presStyleCnt="3"/>
      <dgm:spPr/>
    </dgm:pt>
    <dgm:pt modelId="{8E39891E-2E33-43AF-BBF2-5F9631B5C875}" type="pres">
      <dgm:prSet presAssocID="{D40C306C-58E1-4212-A289-1751A29F06AD}" presName="node" presStyleLbl="node1" presStyleIdx="2" presStyleCnt="4">
        <dgm:presLayoutVars>
          <dgm:bulletEnabled val="1"/>
        </dgm:presLayoutVars>
      </dgm:prSet>
      <dgm:spPr/>
    </dgm:pt>
    <dgm:pt modelId="{D71A929F-02E5-4142-88FE-BFBABE41218F}" type="pres">
      <dgm:prSet presAssocID="{D232B519-C072-42F7-857C-03FF190EAB21}" presName="sibTrans" presStyleLbl="sibTrans2D1" presStyleIdx="2" presStyleCnt="3"/>
      <dgm:spPr/>
    </dgm:pt>
    <dgm:pt modelId="{AB56E599-D5E8-49E3-9F44-E4020ED3F421}" type="pres">
      <dgm:prSet presAssocID="{D232B519-C072-42F7-857C-03FF190EAB21}" presName="connectorText" presStyleLbl="sibTrans2D1" presStyleIdx="2" presStyleCnt="3"/>
      <dgm:spPr/>
    </dgm:pt>
    <dgm:pt modelId="{E19E98F1-FAD7-4023-857E-BADC495F1494}" type="pres">
      <dgm:prSet presAssocID="{B6EFDBBA-B09D-401D-B7B3-4EC98A8652F3}" presName="node" presStyleLbl="node1" presStyleIdx="3" presStyleCnt="4">
        <dgm:presLayoutVars>
          <dgm:bulletEnabled val="1"/>
        </dgm:presLayoutVars>
      </dgm:prSet>
      <dgm:spPr/>
    </dgm:pt>
  </dgm:ptLst>
  <dgm:cxnLst>
    <dgm:cxn modelId="{37C30C1B-0FE9-4214-A3C4-DFBCA26F8623}" type="presOf" srcId="{CD7267B0-DB3E-4FA1-BAB9-EBEE9AFBB4C6}" destId="{8E39891E-2E33-43AF-BBF2-5F9631B5C875}" srcOrd="0" destOrd="4" presId="urn:microsoft.com/office/officeart/2005/8/layout/process1"/>
    <dgm:cxn modelId="{7C89AA20-49F9-4871-B57D-F3588CDEDA59}" type="presOf" srcId="{B6EFDBBA-B09D-401D-B7B3-4EC98A8652F3}" destId="{E19E98F1-FAD7-4023-857E-BADC495F1494}" srcOrd="0" destOrd="0" presId="urn:microsoft.com/office/officeart/2005/8/layout/process1"/>
    <dgm:cxn modelId="{3D05A43E-CC0B-4B70-8780-CD180AFF4E53}" type="presOf" srcId="{D232B519-C072-42F7-857C-03FF190EAB21}" destId="{D71A929F-02E5-4142-88FE-BFBABE41218F}" srcOrd="0" destOrd="0" presId="urn:microsoft.com/office/officeart/2005/8/layout/process1"/>
    <dgm:cxn modelId="{A5E9BC3F-3091-494E-B6E2-0F9D63ABA42D}" type="presOf" srcId="{D40C306C-58E1-4212-A289-1751A29F06AD}" destId="{8E39891E-2E33-43AF-BBF2-5F9631B5C875}" srcOrd="0" destOrd="0" presId="urn:microsoft.com/office/officeart/2005/8/layout/process1"/>
    <dgm:cxn modelId="{CEDEA246-511E-49FC-BE50-55BA9F717E8E}" type="presOf" srcId="{3C87C03E-7BA3-42AD-BBC2-E61715F83E69}" destId="{18185798-5CB7-4C21-B411-C9306F3CC105}" srcOrd="0" destOrd="0" presId="urn:microsoft.com/office/officeart/2005/8/layout/process1"/>
    <dgm:cxn modelId="{EA31F169-0A41-4EB3-8ED0-90060ADC39CC}" type="presOf" srcId="{D91DFAEB-E8D1-44D1-B03A-E30EA9EF4FDA}" destId="{8E39891E-2E33-43AF-BBF2-5F9631B5C875}" srcOrd="0" destOrd="2" presId="urn:microsoft.com/office/officeart/2005/8/layout/process1"/>
    <dgm:cxn modelId="{58A42A76-10DB-436B-A6FB-095B649478E9}" srcId="{D40C306C-58E1-4212-A289-1751A29F06AD}" destId="{A7A6091F-B8AE-4AE2-9860-41AF09E73FB1}" srcOrd="0" destOrd="0" parTransId="{9A6EB5C8-1595-4935-8D24-2B1AFA6788FB}" sibTransId="{B8D5F549-F287-4CB0-9CB6-AFF8804A72F4}"/>
    <dgm:cxn modelId="{11CDCD76-DAB9-4AAE-84C3-7FB09F3C1ECD}" type="presOf" srcId="{A075CE2C-83F4-4DEC-851B-6023D33F4E98}" destId="{53AD40F1-6D1B-4196-99DA-CA41B7AD5076}" srcOrd="0" destOrd="0" presId="urn:microsoft.com/office/officeart/2005/8/layout/process1"/>
    <dgm:cxn modelId="{6528397E-292D-4203-A2AE-370E113D94E9}" srcId="{D40C306C-58E1-4212-A289-1751A29F06AD}" destId="{D91DFAEB-E8D1-44D1-B03A-E30EA9EF4FDA}" srcOrd="1" destOrd="0" parTransId="{1BC2167E-BAAD-4741-B350-1A1E585BFB22}" sibTransId="{0A14AFDD-1623-4668-9C4E-0AAFE3F1EC4C}"/>
    <dgm:cxn modelId="{520ACD96-FB4E-49EA-BF4D-AC24C7D7FB87}" type="presOf" srcId="{E3256F65-DAD5-4733-A723-27CF8627EE14}" destId="{1CA3A5FD-7C0A-4C44-85FA-C7AEF18C3102}" srcOrd="0" destOrd="0" presId="urn:microsoft.com/office/officeart/2005/8/layout/process1"/>
    <dgm:cxn modelId="{8F7ACC98-ABC9-4BE9-A1B7-279EE0CA0FB6}" type="presOf" srcId="{12BEF01A-85AA-4AD3-A66A-E0FEE1D0D055}" destId="{39EB8A2B-9B20-45D4-B3DA-EE59B0CB8942}" srcOrd="0" destOrd="0" presId="urn:microsoft.com/office/officeart/2005/8/layout/process1"/>
    <dgm:cxn modelId="{74BE9A9B-ED15-4AEC-8852-997B34FE9FAB}" type="presOf" srcId="{12BEF01A-85AA-4AD3-A66A-E0FEE1D0D055}" destId="{6D0D2E35-D9C2-4732-A803-90FE4AFD047E}" srcOrd="1" destOrd="0" presId="urn:microsoft.com/office/officeart/2005/8/layout/process1"/>
    <dgm:cxn modelId="{E73A3CAD-2FC6-45B9-B0B4-B874961E2910}" type="presOf" srcId="{A7A6091F-B8AE-4AE2-9860-41AF09E73FB1}" destId="{8E39891E-2E33-43AF-BBF2-5F9631B5C875}" srcOrd="0" destOrd="1" presId="urn:microsoft.com/office/officeart/2005/8/layout/process1"/>
    <dgm:cxn modelId="{8D33D8C6-7E5D-4BF6-9005-B95F4D466CA0}" srcId="{0D3E74DE-01EE-4318-8CC6-3ECD97315966}" destId="{A075CE2C-83F4-4DEC-851B-6023D33F4E98}" srcOrd="1" destOrd="0" parTransId="{60ECF19E-AA7A-4334-BA83-F421E30F5D81}" sibTransId="{3C87C03E-7BA3-42AD-BBC2-E61715F83E69}"/>
    <dgm:cxn modelId="{15ADDBC9-70A9-4B4D-9E4C-63F0788ADA4D}" srcId="{D40C306C-58E1-4212-A289-1751A29F06AD}" destId="{D8371A95-E927-4605-AEFA-36386F1F823C}" srcOrd="2" destOrd="0" parTransId="{2C5AF24C-DB16-4515-9C1A-DD6A99274D2F}" sibTransId="{5C3D625C-2615-405B-9ED6-EC4F69C37391}"/>
    <dgm:cxn modelId="{B64238CE-1127-4855-812A-E4B201E734AF}" type="presOf" srcId="{3C87C03E-7BA3-42AD-BBC2-E61715F83E69}" destId="{A647B011-185E-4522-9516-839374661FE4}" srcOrd="1" destOrd="0" presId="urn:microsoft.com/office/officeart/2005/8/layout/process1"/>
    <dgm:cxn modelId="{A8004BCE-D58F-47C5-8301-5F5B28BA0236}" srcId="{0D3E74DE-01EE-4318-8CC6-3ECD97315966}" destId="{D40C306C-58E1-4212-A289-1751A29F06AD}" srcOrd="2" destOrd="0" parTransId="{4BD82BCB-EBA5-486D-A914-DC98A208C6D4}" sibTransId="{D232B519-C072-42F7-857C-03FF190EAB21}"/>
    <dgm:cxn modelId="{6A8FAACE-45A7-4FB6-8F3A-E7810763D38E}" srcId="{0D3E74DE-01EE-4318-8CC6-3ECD97315966}" destId="{B6EFDBBA-B09D-401D-B7B3-4EC98A8652F3}" srcOrd="3" destOrd="0" parTransId="{F91DE165-5B29-45BB-BBD2-A62D7BC3EDAF}" sibTransId="{221EF3B2-9506-4C49-9C88-22E1BA8C7EEE}"/>
    <dgm:cxn modelId="{50F33FE6-7834-48B9-8592-9CB6D3E7EC1D}" type="presOf" srcId="{D8371A95-E927-4605-AEFA-36386F1F823C}" destId="{8E39891E-2E33-43AF-BBF2-5F9631B5C875}" srcOrd="0" destOrd="3" presId="urn:microsoft.com/office/officeart/2005/8/layout/process1"/>
    <dgm:cxn modelId="{C11C74EB-EF0F-456E-857A-49713DC24F3C}" type="presOf" srcId="{0D3E74DE-01EE-4318-8CC6-3ECD97315966}" destId="{46689E28-D5BF-4DC8-A92A-5B5020A3142C}" srcOrd="0" destOrd="0" presId="urn:microsoft.com/office/officeart/2005/8/layout/process1"/>
    <dgm:cxn modelId="{3C3C48EC-42DD-42EA-8AD8-A7C6F2A1D104}" srcId="{0D3E74DE-01EE-4318-8CC6-3ECD97315966}" destId="{E3256F65-DAD5-4733-A723-27CF8627EE14}" srcOrd="0" destOrd="0" parTransId="{5AA12816-36CD-4393-95DB-0D8DA75BDEF5}" sibTransId="{12BEF01A-85AA-4AD3-A66A-E0FEE1D0D055}"/>
    <dgm:cxn modelId="{7B749FEF-331D-430A-B1B7-F341F49EBC2E}" srcId="{D40C306C-58E1-4212-A289-1751A29F06AD}" destId="{CD7267B0-DB3E-4FA1-BAB9-EBEE9AFBB4C6}" srcOrd="3" destOrd="0" parTransId="{52443794-4757-43FA-B2E5-877944F2256F}" sibTransId="{AC99BB75-BB5D-4407-9912-DC9C3F7D2299}"/>
    <dgm:cxn modelId="{D06D09FE-DDA3-4663-B0BC-6D729EC59500}" type="presOf" srcId="{D232B519-C072-42F7-857C-03FF190EAB21}" destId="{AB56E599-D5E8-49E3-9F44-E4020ED3F421}" srcOrd="1" destOrd="0" presId="urn:microsoft.com/office/officeart/2005/8/layout/process1"/>
    <dgm:cxn modelId="{536DC13F-E2FF-4952-9129-4D313A24DA13}" type="presParOf" srcId="{46689E28-D5BF-4DC8-A92A-5B5020A3142C}" destId="{1CA3A5FD-7C0A-4C44-85FA-C7AEF18C3102}" srcOrd="0" destOrd="0" presId="urn:microsoft.com/office/officeart/2005/8/layout/process1"/>
    <dgm:cxn modelId="{E3D92891-E2A4-4EF1-B674-CDA3B8AB43C2}" type="presParOf" srcId="{46689E28-D5BF-4DC8-A92A-5B5020A3142C}" destId="{39EB8A2B-9B20-45D4-B3DA-EE59B0CB8942}" srcOrd="1" destOrd="0" presId="urn:microsoft.com/office/officeart/2005/8/layout/process1"/>
    <dgm:cxn modelId="{5D4E24B7-6154-4E42-81DD-3E7AEDAA079F}" type="presParOf" srcId="{39EB8A2B-9B20-45D4-B3DA-EE59B0CB8942}" destId="{6D0D2E35-D9C2-4732-A803-90FE4AFD047E}" srcOrd="0" destOrd="0" presId="urn:microsoft.com/office/officeart/2005/8/layout/process1"/>
    <dgm:cxn modelId="{16BCF187-B13F-45FA-8BF1-9BCA6BF079B9}" type="presParOf" srcId="{46689E28-D5BF-4DC8-A92A-5B5020A3142C}" destId="{53AD40F1-6D1B-4196-99DA-CA41B7AD5076}" srcOrd="2" destOrd="0" presId="urn:microsoft.com/office/officeart/2005/8/layout/process1"/>
    <dgm:cxn modelId="{8283C296-2D49-493A-BD71-AB52092204B1}" type="presParOf" srcId="{46689E28-D5BF-4DC8-A92A-5B5020A3142C}" destId="{18185798-5CB7-4C21-B411-C9306F3CC105}" srcOrd="3" destOrd="0" presId="urn:microsoft.com/office/officeart/2005/8/layout/process1"/>
    <dgm:cxn modelId="{8AA91C74-05CC-440F-AE52-1DD05765F63F}" type="presParOf" srcId="{18185798-5CB7-4C21-B411-C9306F3CC105}" destId="{A647B011-185E-4522-9516-839374661FE4}" srcOrd="0" destOrd="0" presId="urn:microsoft.com/office/officeart/2005/8/layout/process1"/>
    <dgm:cxn modelId="{4BF5C49C-27EE-445B-A686-16F642505EF1}" type="presParOf" srcId="{46689E28-D5BF-4DC8-A92A-5B5020A3142C}" destId="{8E39891E-2E33-43AF-BBF2-5F9631B5C875}" srcOrd="4" destOrd="0" presId="urn:microsoft.com/office/officeart/2005/8/layout/process1"/>
    <dgm:cxn modelId="{26AC320D-3B6B-417C-8769-97EA33BCAABF}" type="presParOf" srcId="{46689E28-D5BF-4DC8-A92A-5B5020A3142C}" destId="{D71A929F-02E5-4142-88FE-BFBABE41218F}" srcOrd="5" destOrd="0" presId="urn:microsoft.com/office/officeart/2005/8/layout/process1"/>
    <dgm:cxn modelId="{EA40B49B-56A0-4FA7-9077-349893CCA724}" type="presParOf" srcId="{D71A929F-02E5-4142-88FE-BFBABE41218F}" destId="{AB56E599-D5E8-49E3-9F44-E4020ED3F421}" srcOrd="0" destOrd="0" presId="urn:microsoft.com/office/officeart/2005/8/layout/process1"/>
    <dgm:cxn modelId="{857B43B9-D9B3-4B16-86B8-1AB7F642C267}" type="presParOf" srcId="{46689E28-D5BF-4DC8-A92A-5B5020A3142C}" destId="{E19E98F1-FAD7-4023-857E-BADC495F1494}"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94546FE-04E2-49E4-9B36-8C012D0A7616}" type="doc">
      <dgm:prSet loTypeId="urn:microsoft.com/office/officeart/2005/8/layout/orgChart1" loCatId="hierarchy" qsTypeId="urn:microsoft.com/office/officeart/2005/8/quickstyle/simple4" qsCatId="simple" csTypeId="urn:microsoft.com/office/officeart/2005/8/colors/accent2_2" csCatId="accent2"/>
      <dgm:spPr/>
      <dgm:t>
        <a:bodyPr/>
        <a:lstStyle/>
        <a:p>
          <a:endParaRPr lang="en-US"/>
        </a:p>
      </dgm:t>
    </dgm:pt>
    <dgm:pt modelId="{6E9941B5-0526-428E-9D60-C656289B6693}">
      <dgm:prSet/>
      <dgm:spPr/>
      <dgm:t>
        <a:bodyPr/>
        <a:lstStyle/>
        <a:p>
          <a:r>
            <a:rPr lang="en-US" dirty="0"/>
            <a:t>Rolled out on January 1, 2018 in 14  SW PA Counties – 80,000+ Participants, 16,000+ Community</a:t>
          </a:r>
        </a:p>
      </dgm:t>
    </dgm:pt>
    <dgm:pt modelId="{FF2D1A5D-28CE-4917-92D6-B150B6A35D29}" type="parTrans" cxnId="{BF0CF4E4-6677-4F90-8832-6C0FC814229E}">
      <dgm:prSet/>
      <dgm:spPr/>
      <dgm:t>
        <a:bodyPr/>
        <a:lstStyle/>
        <a:p>
          <a:endParaRPr lang="en-US"/>
        </a:p>
      </dgm:t>
    </dgm:pt>
    <dgm:pt modelId="{D3E62377-5D8A-4A6E-B48C-730C3317486A}" type="sibTrans" cxnId="{BF0CF4E4-6677-4F90-8832-6C0FC814229E}">
      <dgm:prSet/>
      <dgm:spPr/>
      <dgm:t>
        <a:bodyPr/>
        <a:lstStyle/>
        <a:p>
          <a:endParaRPr lang="en-US"/>
        </a:p>
      </dgm:t>
    </dgm:pt>
    <dgm:pt modelId="{39C6BDBC-7703-4932-B84A-C30739A8F09F}">
      <dgm:prSet/>
      <dgm:spPr/>
      <dgm:t>
        <a:bodyPr/>
        <a:lstStyle/>
        <a:p>
          <a:r>
            <a:rPr lang="en-US" dirty="0"/>
            <a:t>Scheduled on January 1, 2019 in 5 SE PA Counties – 130,000 Participants, 40,000 Community</a:t>
          </a:r>
        </a:p>
      </dgm:t>
    </dgm:pt>
    <dgm:pt modelId="{B034C8BE-5DDA-4203-9492-A59BE6241E98}" type="parTrans" cxnId="{C93E6142-B0F0-4283-A9DE-9E5BAC3F43EA}">
      <dgm:prSet/>
      <dgm:spPr/>
      <dgm:t>
        <a:bodyPr/>
        <a:lstStyle/>
        <a:p>
          <a:endParaRPr lang="en-US"/>
        </a:p>
      </dgm:t>
    </dgm:pt>
    <dgm:pt modelId="{628DF56B-73CF-4066-97AE-48DDD357E08B}" type="sibTrans" cxnId="{C93E6142-B0F0-4283-A9DE-9E5BAC3F43EA}">
      <dgm:prSet/>
      <dgm:spPr/>
      <dgm:t>
        <a:bodyPr/>
        <a:lstStyle/>
        <a:p>
          <a:endParaRPr lang="en-US"/>
        </a:p>
      </dgm:t>
    </dgm:pt>
    <dgm:pt modelId="{F069F96D-78C3-440E-84C5-F09CD627867A}">
      <dgm:prSet/>
      <dgm:spPr/>
      <dgm:t>
        <a:bodyPr/>
        <a:lstStyle/>
        <a:p>
          <a:r>
            <a:rPr lang="en-US" dirty="0"/>
            <a:t>Challenges:</a:t>
          </a:r>
        </a:p>
      </dgm:t>
    </dgm:pt>
    <dgm:pt modelId="{66D74FDA-7A5F-4EB6-90E6-250A67EC7921}" type="parTrans" cxnId="{E4A9A252-787D-4A0F-B92E-09F1D79B1AEC}">
      <dgm:prSet/>
      <dgm:spPr/>
      <dgm:t>
        <a:bodyPr/>
        <a:lstStyle/>
        <a:p>
          <a:endParaRPr lang="en-US"/>
        </a:p>
      </dgm:t>
    </dgm:pt>
    <dgm:pt modelId="{91B3E29A-3719-4082-9653-8982462A3050}" type="sibTrans" cxnId="{E4A9A252-787D-4A0F-B92E-09F1D79B1AEC}">
      <dgm:prSet/>
      <dgm:spPr/>
      <dgm:t>
        <a:bodyPr/>
        <a:lstStyle/>
        <a:p>
          <a:endParaRPr lang="en-US"/>
        </a:p>
      </dgm:t>
    </dgm:pt>
    <dgm:pt modelId="{BE740F72-15E2-4FBE-AA31-ED713135781D}">
      <dgm:prSet/>
      <dgm:spPr/>
      <dgm:t>
        <a:bodyPr/>
        <a:lstStyle/>
        <a:p>
          <a:r>
            <a:rPr lang="en-US" dirty="0"/>
            <a:t>Consumers Receiving Services – Minimal interruptions</a:t>
          </a:r>
        </a:p>
      </dgm:t>
    </dgm:pt>
    <dgm:pt modelId="{AB28F616-E4EB-41B5-978F-F96CC59B4583}" type="parTrans" cxnId="{E2F6555C-16D1-47AA-BFF8-86DC1BA9BC0C}">
      <dgm:prSet/>
      <dgm:spPr/>
      <dgm:t>
        <a:bodyPr/>
        <a:lstStyle/>
        <a:p>
          <a:endParaRPr lang="en-US"/>
        </a:p>
      </dgm:t>
    </dgm:pt>
    <dgm:pt modelId="{68BB40BA-6ED9-4804-A7B0-06A9C415A2B7}" type="sibTrans" cxnId="{E2F6555C-16D1-47AA-BFF8-86DC1BA9BC0C}">
      <dgm:prSet/>
      <dgm:spPr/>
      <dgm:t>
        <a:bodyPr/>
        <a:lstStyle/>
        <a:p>
          <a:endParaRPr lang="en-US"/>
        </a:p>
      </dgm:t>
    </dgm:pt>
    <dgm:pt modelId="{80C8073F-55D7-48E1-9881-CD89C2BFE2B2}">
      <dgm:prSet/>
      <dgm:spPr/>
      <dgm:t>
        <a:bodyPr/>
        <a:lstStyle/>
        <a:p>
          <a:r>
            <a:rPr lang="en-US" dirty="0"/>
            <a:t>Providers Getting Paid – Improving</a:t>
          </a:r>
        </a:p>
      </dgm:t>
    </dgm:pt>
    <dgm:pt modelId="{30AB0F61-F6F9-4C0A-B5E8-47DD47F685AD}" type="parTrans" cxnId="{3D1E18A9-32B0-4563-8AF4-F9EBD10D2DE9}">
      <dgm:prSet/>
      <dgm:spPr/>
      <dgm:t>
        <a:bodyPr/>
        <a:lstStyle/>
        <a:p>
          <a:endParaRPr lang="en-US"/>
        </a:p>
      </dgm:t>
    </dgm:pt>
    <dgm:pt modelId="{A1DD817A-DCCA-417D-9121-356B45A1D8EE}" type="sibTrans" cxnId="{3D1E18A9-32B0-4563-8AF4-F9EBD10D2DE9}">
      <dgm:prSet/>
      <dgm:spPr/>
      <dgm:t>
        <a:bodyPr/>
        <a:lstStyle/>
        <a:p>
          <a:endParaRPr lang="en-US"/>
        </a:p>
      </dgm:t>
    </dgm:pt>
    <dgm:pt modelId="{BAF1D3FF-6442-47ED-A4B8-73E8B35670BD}">
      <dgm:prSet/>
      <dgm:spPr/>
      <dgm:t>
        <a:bodyPr/>
        <a:lstStyle/>
        <a:p>
          <a:r>
            <a:rPr lang="en-US" dirty="0"/>
            <a:t>Service Coordination Systems and Authorization</a:t>
          </a:r>
        </a:p>
      </dgm:t>
    </dgm:pt>
    <dgm:pt modelId="{EA4D7CAF-4E1E-467F-B80D-59726EF13624}" type="parTrans" cxnId="{675340EE-4A17-41BB-9B07-6D846EBBB328}">
      <dgm:prSet/>
      <dgm:spPr/>
      <dgm:t>
        <a:bodyPr/>
        <a:lstStyle/>
        <a:p>
          <a:endParaRPr lang="en-US"/>
        </a:p>
      </dgm:t>
    </dgm:pt>
    <dgm:pt modelId="{4DEC2DF1-F893-4F18-8711-3F6BB915978A}" type="sibTrans" cxnId="{675340EE-4A17-41BB-9B07-6D846EBBB328}">
      <dgm:prSet/>
      <dgm:spPr/>
      <dgm:t>
        <a:bodyPr/>
        <a:lstStyle/>
        <a:p>
          <a:endParaRPr lang="en-US"/>
        </a:p>
      </dgm:t>
    </dgm:pt>
    <dgm:pt modelId="{2A52EA4A-533E-4971-96A3-0E579AD5E142}">
      <dgm:prSet/>
      <dgm:spPr/>
      <dgm:t>
        <a:bodyPr/>
        <a:lstStyle/>
        <a:p>
          <a:r>
            <a:rPr lang="en-US" dirty="0"/>
            <a:t>Changing Role of Service Coordinators</a:t>
          </a:r>
        </a:p>
      </dgm:t>
    </dgm:pt>
    <dgm:pt modelId="{3E6C90C3-B3E0-4916-8D8F-621AD7410BD8}" type="parTrans" cxnId="{3CE17241-398B-46CE-AD0C-091CD1E8D1F0}">
      <dgm:prSet/>
      <dgm:spPr/>
      <dgm:t>
        <a:bodyPr/>
        <a:lstStyle/>
        <a:p>
          <a:endParaRPr lang="en-US"/>
        </a:p>
      </dgm:t>
    </dgm:pt>
    <dgm:pt modelId="{537164AC-B169-4477-A437-CFAEE2CFC622}" type="sibTrans" cxnId="{3CE17241-398B-46CE-AD0C-091CD1E8D1F0}">
      <dgm:prSet/>
      <dgm:spPr/>
      <dgm:t>
        <a:bodyPr/>
        <a:lstStyle/>
        <a:p>
          <a:endParaRPr lang="en-US"/>
        </a:p>
      </dgm:t>
    </dgm:pt>
    <dgm:pt modelId="{E5C34DFB-0535-48F9-A7C4-9E1F80381CA8}">
      <dgm:prSet/>
      <dgm:spPr/>
      <dgm:t>
        <a:bodyPr/>
        <a:lstStyle/>
        <a:p>
          <a:r>
            <a:rPr lang="en-US" dirty="0"/>
            <a:t>Ancillary Services and Transportation</a:t>
          </a:r>
        </a:p>
      </dgm:t>
    </dgm:pt>
    <dgm:pt modelId="{2BBC23A8-BB41-4360-8412-9AACE23BF130}" type="parTrans" cxnId="{12D19128-126D-485C-A6B7-8844AD99E3F5}">
      <dgm:prSet/>
      <dgm:spPr/>
      <dgm:t>
        <a:bodyPr/>
        <a:lstStyle/>
        <a:p>
          <a:endParaRPr lang="en-US"/>
        </a:p>
      </dgm:t>
    </dgm:pt>
    <dgm:pt modelId="{B5D23B89-7F8C-48A6-B731-54AFD2A8D8AD}" type="sibTrans" cxnId="{12D19128-126D-485C-A6B7-8844AD99E3F5}">
      <dgm:prSet/>
      <dgm:spPr/>
      <dgm:t>
        <a:bodyPr/>
        <a:lstStyle/>
        <a:p>
          <a:endParaRPr lang="en-US"/>
        </a:p>
      </dgm:t>
    </dgm:pt>
    <dgm:pt modelId="{6D8FF74F-F79D-425F-991E-42170579875F}" type="pres">
      <dgm:prSet presAssocID="{894546FE-04E2-49E4-9B36-8C012D0A7616}" presName="hierChild1" presStyleCnt="0">
        <dgm:presLayoutVars>
          <dgm:orgChart val="1"/>
          <dgm:chPref val="1"/>
          <dgm:dir/>
          <dgm:animOne val="branch"/>
          <dgm:animLvl val="lvl"/>
          <dgm:resizeHandles/>
        </dgm:presLayoutVars>
      </dgm:prSet>
      <dgm:spPr/>
    </dgm:pt>
    <dgm:pt modelId="{D5577407-4AC3-4351-A8A1-24BE8E353E82}" type="pres">
      <dgm:prSet presAssocID="{6E9941B5-0526-428E-9D60-C656289B6693}" presName="hierRoot1" presStyleCnt="0">
        <dgm:presLayoutVars>
          <dgm:hierBranch val="init"/>
        </dgm:presLayoutVars>
      </dgm:prSet>
      <dgm:spPr/>
    </dgm:pt>
    <dgm:pt modelId="{D508F473-AD1D-4B53-8EB9-364C95BAEE83}" type="pres">
      <dgm:prSet presAssocID="{6E9941B5-0526-428E-9D60-C656289B6693}" presName="rootComposite1" presStyleCnt="0"/>
      <dgm:spPr/>
    </dgm:pt>
    <dgm:pt modelId="{0CC22B76-B560-404C-B76C-3BAD032F6143}" type="pres">
      <dgm:prSet presAssocID="{6E9941B5-0526-428E-9D60-C656289B6693}" presName="rootText1" presStyleLbl="node0" presStyleIdx="0" presStyleCnt="5">
        <dgm:presLayoutVars>
          <dgm:chPref val="3"/>
        </dgm:presLayoutVars>
      </dgm:prSet>
      <dgm:spPr/>
    </dgm:pt>
    <dgm:pt modelId="{8F2D028F-CF3A-405E-BC71-85906297C46B}" type="pres">
      <dgm:prSet presAssocID="{6E9941B5-0526-428E-9D60-C656289B6693}" presName="rootConnector1" presStyleLbl="node1" presStyleIdx="0" presStyleCnt="0"/>
      <dgm:spPr/>
    </dgm:pt>
    <dgm:pt modelId="{7EE8B1E9-5941-49E1-A051-BCCF5F35F4DA}" type="pres">
      <dgm:prSet presAssocID="{6E9941B5-0526-428E-9D60-C656289B6693}" presName="hierChild2" presStyleCnt="0"/>
      <dgm:spPr/>
    </dgm:pt>
    <dgm:pt modelId="{FEA178BA-A57E-420F-94EF-DED1DFB73545}" type="pres">
      <dgm:prSet presAssocID="{6E9941B5-0526-428E-9D60-C656289B6693}" presName="hierChild3" presStyleCnt="0"/>
      <dgm:spPr/>
    </dgm:pt>
    <dgm:pt modelId="{770D3BB4-B6C1-4676-8532-B510A4D2573F}" type="pres">
      <dgm:prSet presAssocID="{39C6BDBC-7703-4932-B84A-C30739A8F09F}" presName="hierRoot1" presStyleCnt="0">
        <dgm:presLayoutVars>
          <dgm:hierBranch val="init"/>
        </dgm:presLayoutVars>
      </dgm:prSet>
      <dgm:spPr/>
    </dgm:pt>
    <dgm:pt modelId="{20BB567A-C7BC-4E4F-971A-0C01DEBE3D60}" type="pres">
      <dgm:prSet presAssocID="{39C6BDBC-7703-4932-B84A-C30739A8F09F}" presName="rootComposite1" presStyleCnt="0"/>
      <dgm:spPr/>
    </dgm:pt>
    <dgm:pt modelId="{6477B76D-09FE-43F5-920F-C6E2654F9E43}" type="pres">
      <dgm:prSet presAssocID="{39C6BDBC-7703-4932-B84A-C30739A8F09F}" presName="rootText1" presStyleLbl="node0" presStyleIdx="1" presStyleCnt="5">
        <dgm:presLayoutVars>
          <dgm:chPref val="3"/>
        </dgm:presLayoutVars>
      </dgm:prSet>
      <dgm:spPr/>
    </dgm:pt>
    <dgm:pt modelId="{22BF262B-8A4E-473F-B0D4-24D44A42263B}" type="pres">
      <dgm:prSet presAssocID="{39C6BDBC-7703-4932-B84A-C30739A8F09F}" presName="rootConnector1" presStyleLbl="node1" presStyleIdx="0" presStyleCnt="0"/>
      <dgm:spPr/>
    </dgm:pt>
    <dgm:pt modelId="{7EB57168-6CD0-47B3-8948-146F93637366}" type="pres">
      <dgm:prSet presAssocID="{39C6BDBC-7703-4932-B84A-C30739A8F09F}" presName="hierChild2" presStyleCnt="0"/>
      <dgm:spPr/>
    </dgm:pt>
    <dgm:pt modelId="{89BFD70F-2DF2-421E-BA3F-0CEAA0C2FD0B}" type="pres">
      <dgm:prSet presAssocID="{39C6BDBC-7703-4932-B84A-C30739A8F09F}" presName="hierChild3" presStyleCnt="0"/>
      <dgm:spPr/>
    </dgm:pt>
    <dgm:pt modelId="{CF5D2B79-EA06-4F5C-B6C6-D6CCE25C15EC}" type="pres">
      <dgm:prSet presAssocID="{F069F96D-78C3-440E-84C5-F09CD627867A}" presName="hierRoot1" presStyleCnt="0">
        <dgm:presLayoutVars>
          <dgm:hierBranch val="init"/>
        </dgm:presLayoutVars>
      </dgm:prSet>
      <dgm:spPr/>
    </dgm:pt>
    <dgm:pt modelId="{FFDFD25A-2582-404F-9D6A-6EE910D56048}" type="pres">
      <dgm:prSet presAssocID="{F069F96D-78C3-440E-84C5-F09CD627867A}" presName="rootComposite1" presStyleCnt="0"/>
      <dgm:spPr/>
    </dgm:pt>
    <dgm:pt modelId="{A3934682-FCEE-45FB-8B56-F31E0FA25E88}" type="pres">
      <dgm:prSet presAssocID="{F069F96D-78C3-440E-84C5-F09CD627867A}" presName="rootText1" presStyleLbl="node0" presStyleIdx="2" presStyleCnt="5">
        <dgm:presLayoutVars>
          <dgm:chPref val="3"/>
        </dgm:presLayoutVars>
      </dgm:prSet>
      <dgm:spPr/>
    </dgm:pt>
    <dgm:pt modelId="{93FC91D9-02CB-456F-91EE-13D36E98D473}" type="pres">
      <dgm:prSet presAssocID="{F069F96D-78C3-440E-84C5-F09CD627867A}" presName="rootConnector1" presStyleLbl="node1" presStyleIdx="0" presStyleCnt="0"/>
      <dgm:spPr/>
    </dgm:pt>
    <dgm:pt modelId="{61DF588E-F4DA-4D63-8C2D-E3502992D482}" type="pres">
      <dgm:prSet presAssocID="{F069F96D-78C3-440E-84C5-F09CD627867A}" presName="hierChild2" presStyleCnt="0"/>
      <dgm:spPr/>
    </dgm:pt>
    <dgm:pt modelId="{2C557696-528C-4A2D-88D1-78B9CB5144F3}" type="pres">
      <dgm:prSet presAssocID="{AB28F616-E4EB-41B5-978F-F96CC59B4583}" presName="Name37" presStyleLbl="parChTrans1D2" presStyleIdx="0" presStyleCnt="3"/>
      <dgm:spPr/>
    </dgm:pt>
    <dgm:pt modelId="{0A217123-CF8B-4946-99B1-3D36D1242C46}" type="pres">
      <dgm:prSet presAssocID="{BE740F72-15E2-4FBE-AA31-ED713135781D}" presName="hierRoot2" presStyleCnt="0">
        <dgm:presLayoutVars>
          <dgm:hierBranch val="init"/>
        </dgm:presLayoutVars>
      </dgm:prSet>
      <dgm:spPr/>
    </dgm:pt>
    <dgm:pt modelId="{5AB408C2-5530-46B0-B999-68EB3B79209B}" type="pres">
      <dgm:prSet presAssocID="{BE740F72-15E2-4FBE-AA31-ED713135781D}" presName="rootComposite" presStyleCnt="0"/>
      <dgm:spPr/>
    </dgm:pt>
    <dgm:pt modelId="{85BDCB99-9312-4F16-A3BE-EF1471EDC0ED}" type="pres">
      <dgm:prSet presAssocID="{BE740F72-15E2-4FBE-AA31-ED713135781D}" presName="rootText" presStyleLbl="node2" presStyleIdx="0" presStyleCnt="3">
        <dgm:presLayoutVars>
          <dgm:chPref val="3"/>
        </dgm:presLayoutVars>
      </dgm:prSet>
      <dgm:spPr/>
    </dgm:pt>
    <dgm:pt modelId="{8F2C79FD-E0CA-4C1F-878B-09D0FCCA4D1D}" type="pres">
      <dgm:prSet presAssocID="{BE740F72-15E2-4FBE-AA31-ED713135781D}" presName="rootConnector" presStyleLbl="node2" presStyleIdx="0" presStyleCnt="3"/>
      <dgm:spPr/>
    </dgm:pt>
    <dgm:pt modelId="{E8F8AAD7-F602-4D55-9D79-6C1C9F128CB3}" type="pres">
      <dgm:prSet presAssocID="{BE740F72-15E2-4FBE-AA31-ED713135781D}" presName="hierChild4" presStyleCnt="0"/>
      <dgm:spPr/>
    </dgm:pt>
    <dgm:pt modelId="{D4963B0D-8F57-4E1D-8A8B-42EC6AFF12EB}" type="pres">
      <dgm:prSet presAssocID="{BE740F72-15E2-4FBE-AA31-ED713135781D}" presName="hierChild5" presStyleCnt="0"/>
      <dgm:spPr/>
    </dgm:pt>
    <dgm:pt modelId="{3488BE62-4E0D-4E0E-9627-D12CA545D61A}" type="pres">
      <dgm:prSet presAssocID="{30AB0F61-F6F9-4C0A-B5E8-47DD47F685AD}" presName="Name37" presStyleLbl="parChTrans1D2" presStyleIdx="1" presStyleCnt="3"/>
      <dgm:spPr/>
    </dgm:pt>
    <dgm:pt modelId="{C9608D4D-6D4B-4505-9848-7A41F67EADB8}" type="pres">
      <dgm:prSet presAssocID="{80C8073F-55D7-48E1-9881-CD89C2BFE2B2}" presName="hierRoot2" presStyleCnt="0">
        <dgm:presLayoutVars>
          <dgm:hierBranch val="init"/>
        </dgm:presLayoutVars>
      </dgm:prSet>
      <dgm:spPr/>
    </dgm:pt>
    <dgm:pt modelId="{33B2AF52-C073-4E09-B1E9-10A1C11F2444}" type="pres">
      <dgm:prSet presAssocID="{80C8073F-55D7-48E1-9881-CD89C2BFE2B2}" presName="rootComposite" presStyleCnt="0"/>
      <dgm:spPr/>
    </dgm:pt>
    <dgm:pt modelId="{77523CBC-CFB6-497F-9CB0-B197F8303AE9}" type="pres">
      <dgm:prSet presAssocID="{80C8073F-55D7-48E1-9881-CD89C2BFE2B2}" presName="rootText" presStyleLbl="node2" presStyleIdx="1" presStyleCnt="3">
        <dgm:presLayoutVars>
          <dgm:chPref val="3"/>
        </dgm:presLayoutVars>
      </dgm:prSet>
      <dgm:spPr/>
    </dgm:pt>
    <dgm:pt modelId="{A597C791-9958-45D0-9E49-2825EA5BDF7E}" type="pres">
      <dgm:prSet presAssocID="{80C8073F-55D7-48E1-9881-CD89C2BFE2B2}" presName="rootConnector" presStyleLbl="node2" presStyleIdx="1" presStyleCnt="3"/>
      <dgm:spPr/>
    </dgm:pt>
    <dgm:pt modelId="{A4A10E42-310B-45B0-B135-908E2368E547}" type="pres">
      <dgm:prSet presAssocID="{80C8073F-55D7-48E1-9881-CD89C2BFE2B2}" presName="hierChild4" presStyleCnt="0"/>
      <dgm:spPr/>
    </dgm:pt>
    <dgm:pt modelId="{B368DEE8-A6F6-4261-8C40-AD77265FDEF9}" type="pres">
      <dgm:prSet presAssocID="{80C8073F-55D7-48E1-9881-CD89C2BFE2B2}" presName="hierChild5" presStyleCnt="0"/>
      <dgm:spPr/>
    </dgm:pt>
    <dgm:pt modelId="{A8CFE8DC-8246-40C0-9B4B-83DD19267523}" type="pres">
      <dgm:prSet presAssocID="{EA4D7CAF-4E1E-467F-B80D-59726EF13624}" presName="Name37" presStyleLbl="parChTrans1D2" presStyleIdx="2" presStyleCnt="3"/>
      <dgm:spPr/>
    </dgm:pt>
    <dgm:pt modelId="{B0F6FD8B-92EB-46E8-A574-60B64E2C654B}" type="pres">
      <dgm:prSet presAssocID="{BAF1D3FF-6442-47ED-A4B8-73E8B35670BD}" presName="hierRoot2" presStyleCnt="0">
        <dgm:presLayoutVars>
          <dgm:hierBranch val="init"/>
        </dgm:presLayoutVars>
      </dgm:prSet>
      <dgm:spPr/>
    </dgm:pt>
    <dgm:pt modelId="{582407B1-14EB-4B4F-B7DE-41125331BE9F}" type="pres">
      <dgm:prSet presAssocID="{BAF1D3FF-6442-47ED-A4B8-73E8B35670BD}" presName="rootComposite" presStyleCnt="0"/>
      <dgm:spPr/>
    </dgm:pt>
    <dgm:pt modelId="{30778652-1102-4A9C-AF6B-31AB9BAA7497}" type="pres">
      <dgm:prSet presAssocID="{BAF1D3FF-6442-47ED-A4B8-73E8B35670BD}" presName="rootText" presStyleLbl="node2" presStyleIdx="2" presStyleCnt="3">
        <dgm:presLayoutVars>
          <dgm:chPref val="3"/>
        </dgm:presLayoutVars>
      </dgm:prSet>
      <dgm:spPr/>
    </dgm:pt>
    <dgm:pt modelId="{9ACDB625-E04B-476B-BD4F-E4C29D747EE3}" type="pres">
      <dgm:prSet presAssocID="{BAF1D3FF-6442-47ED-A4B8-73E8B35670BD}" presName="rootConnector" presStyleLbl="node2" presStyleIdx="2" presStyleCnt="3"/>
      <dgm:spPr/>
    </dgm:pt>
    <dgm:pt modelId="{3721D777-36E6-4B32-A8D8-A99637729BDB}" type="pres">
      <dgm:prSet presAssocID="{BAF1D3FF-6442-47ED-A4B8-73E8B35670BD}" presName="hierChild4" presStyleCnt="0"/>
      <dgm:spPr/>
    </dgm:pt>
    <dgm:pt modelId="{C020DD59-4AAC-43AF-8C86-3E48BEEF92D4}" type="pres">
      <dgm:prSet presAssocID="{BAF1D3FF-6442-47ED-A4B8-73E8B35670BD}" presName="hierChild5" presStyleCnt="0"/>
      <dgm:spPr/>
    </dgm:pt>
    <dgm:pt modelId="{0EC71A15-98CB-469A-8220-4175E5E797DD}" type="pres">
      <dgm:prSet presAssocID="{F069F96D-78C3-440E-84C5-F09CD627867A}" presName="hierChild3" presStyleCnt="0"/>
      <dgm:spPr/>
    </dgm:pt>
    <dgm:pt modelId="{C78D388B-11CF-4477-B219-727C2B0FBA55}" type="pres">
      <dgm:prSet presAssocID="{2A52EA4A-533E-4971-96A3-0E579AD5E142}" presName="hierRoot1" presStyleCnt="0">
        <dgm:presLayoutVars>
          <dgm:hierBranch val="init"/>
        </dgm:presLayoutVars>
      </dgm:prSet>
      <dgm:spPr/>
    </dgm:pt>
    <dgm:pt modelId="{DD18538B-14E1-46B8-BDC7-157400F92766}" type="pres">
      <dgm:prSet presAssocID="{2A52EA4A-533E-4971-96A3-0E579AD5E142}" presName="rootComposite1" presStyleCnt="0"/>
      <dgm:spPr/>
    </dgm:pt>
    <dgm:pt modelId="{8E4894C2-DE2B-4B1D-8DE0-9CBCDF52F9A2}" type="pres">
      <dgm:prSet presAssocID="{2A52EA4A-533E-4971-96A3-0E579AD5E142}" presName="rootText1" presStyleLbl="node0" presStyleIdx="3" presStyleCnt="5">
        <dgm:presLayoutVars>
          <dgm:chPref val="3"/>
        </dgm:presLayoutVars>
      </dgm:prSet>
      <dgm:spPr/>
    </dgm:pt>
    <dgm:pt modelId="{10B00F8A-1069-4BF6-920F-064DE57529D8}" type="pres">
      <dgm:prSet presAssocID="{2A52EA4A-533E-4971-96A3-0E579AD5E142}" presName="rootConnector1" presStyleLbl="node1" presStyleIdx="0" presStyleCnt="0"/>
      <dgm:spPr/>
    </dgm:pt>
    <dgm:pt modelId="{8799390A-9A08-4300-92A8-FFC721E462D3}" type="pres">
      <dgm:prSet presAssocID="{2A52EA4A-533E-4971-96A3-0E579AD5E142}" presName="hierChild2" presStyleCnt="0"/>
      <dgm:spPr/>
    </dgm:pt>
    <dgm:pt modelId="{7A258CF4-B963-425E-8835-C4EFFFDE673C}" type="pres">
      <dgm:prSet presAssocID="{2A52EA4A-533E-4971-96A3-0E579AD5E142}" presName="hierChild3" presStyleCnt="0"/>
      <dgm:spPr/>
    </dgm:pt>
    <dgm:pt modelId="{D9D70D8A-46DC-4BFD-8894-789579C6CE79}" type="pres">
      <dgm:prSet presAssocID="{E5C34DFB-0535-48F9-A7C4-9E1F80381CA8}" presName="hierRoot1" presStyleCnt="0">
        <dgm:presLayoutVars>
          <dgm:hierBranch val="init"/>
        </dgm:presLayoutVars>
      </dgm:prSet>
      <dgm:spPr/>
    </dgm:pt>
    <dgm:pt modelId="{A2FE2712-A55B-4E37-A917-DDB619E7AC69}" type="pres">
      <dgm:prSet presAssocID="{E5C34DFB-0535-48F9-A7C4-9E1F80381CA8}" presName="rootComposite1" presStyleCnt="0"/>
      <dgm:spPr/>
    </dgm:pt>
    <dgm:pt modelId="{0BF4D17C-2450-4B1E-9CED-63B1235D3A3C}" type="pres">
      <dgm:prSet presAssocID="{E5C34DFB-0535-48F9-A7C4-9E1F80381CA8}" presName="rootText1" presStyleLbl="node0" presStyleIdx="4" presStyleCnt="5">
        <dgm:presLayoutVars>
          <dgm:chPref val="3"/>
        </dgm:presLayoutVars>
      </dgm:prSet>
      <dgm:spPr/>
    </dgm:pt>
    <dgm:pt modelId="{AB686167-F414-4C46-A186-52722D7F6A34}" type="pres">
      <dgm:prSet presAssocID="{E5C34DFB-0535-48F9-A7C4-9E1F80381CA8}" presName="rootConnector1" presStyleLbl="node1" presStyleIdx="0" presStyleCnt="0"/>
      <dgm:spPr/>
    </dgm:pt>
    <dgm:pt modelId="{ECC47628-B98C-4D1A-925F-EAB1A81AB598}" type="pres">
      <dgm:prSet presAssocID="{E5C34DFB-0535-48F9-A7C4-9E1F80381CA8}" presName="hierChild2" presStyleCnt="0"/>
      <dgm:spPr/>
    </dgm:pt>
    <dgm:pt modelId="{C81BC5F3-A237-4CAB-BB16-FBF8472D1753}" type="pres">
      <dgm:prSet presAssocID="{E5C34DFB-0535-48F9-A7C4-9E1F80381CA8}" presName="hierChild3" presStyleCnt="0"/>
      <dgm:spPr/>
    </dgm:pt>
  </dgm:ptLst>
  <dgm:cxnLst>
    <dgm:cxn modelId="{64875803-6B49-47DC-B57B-6FE21766AB30}" type="presOf" srcId="{80C8073F-55D7-48E1-9881-CD89C2BFE2B2}" destId="{A597C791-9958-45D0-9E49-2825EA5BDF7E}" srcOrd="1" destOrd="0" presId="urn:microsoft.com/office/officeart/2005/8/layout/orgChart1"/>
    <dgm:cxn modelId="{ACF54704-E28C-4373-8857-F9611D1E57FB}" type="presOf" srcId="{39C6BDBC-7703-4932-B84A-C30739A8F09F}" destId="{6477B76D-09FE-43F5-920F-C6E2654F9E43}" srcOrd="0" destOrd="0" presId="urn:microsoft.com/office/officeart/2005/8/layout/orgChart1"/>
    <dgm:cxn modelId="{230A541C-825B-4C36-AFE2-F1871B6BC586}" type="presOf" srcId="{E5C34DFB-0535-48F9-A7C4-9E1F80381CA8}" destId="{0BF4D17C-2450-4B1E-9CED-63B1235D3A3C}" srcOrd="0" destOrd="0" presId="urn:microsoft.com/office/officeart/2005/8/layout/orgChart1"/>
    <dgm:cxn modelId="{4D91421F-A114-4DCD-9CDB-CBED730D5EFC}" type="presOf" srcId="{894546FE-04E2-49E4-9B36-8C012D0A7616}" destId="{6D8FF74F-F79D-425F-991E-42170579875F}" srcOrd="0" destOrd="0" presId="urn:microsoft.com/office/officeart/2005/8/layout/orgChart1"/>
    <dgm:cxn modelId="{FBFCE625-3DB1-425B-AD66-7F716DF22C27}" type="presOf" srcId="{BAF1D3FF-6442-47ED-A4B8-73E8B35670BD}" destId="{30778652-1102-4A9C-AF6B-31AB9BAA7497}" srcOrd="0" destOrd="0" presId="urn:microsoft.com/office/officeart/2005/8/layout/orgChart1"/>
    <dgm:cxn modelId="{12D19128-126D-485C-A6B7-8844AD99E3F5}" srcId="{894546FE-04E2-49E4-9B36-8C012D0A7616}" destId="{E5C34DFB-0535-48F9-A7C4-9E1F80381CA8}" srcOrd="4" destOrd="0" parTransId="{2BBC23A8-BB41-4360-8412-9AACE23BF130}" sibTransId="{B5D23B89-7F8C-48A6-B731-54AFD2A8D8AD}"/>
    <dgm:cxn modelId="{E2F6555C-16D1-47AA-BFF8-86DC1BA9BC0C}" srcId="{F069F96D-78C3-440E-84C5-F09CD627867A}" destId="{BE740F72-15E2-4FBE-AA31-ED713135781D}" srcOrd="0" destOrd="0" parTransId="{AB28F616-E4EB-41B5-978F-F96CC59B4583}" sibTransId="{68BB40BA-6ED9-4804-A7B0-06A9C415A2B7}"/>
    <dgm:cxn modelId="{D4F47E5E-1EAB-428E-9BBF-E58222963367}" type="presOf" srcId="{30AB0F61-F6F9-4C0A-B5E8-47DD47F685AD}" destId="{3488BE62-4E0D-4E0E-9627-D12CA545D61A}" srcOrd="0" destOrd="0" presId="urn:microsoft.com/office/officeart/2005/8/layout/orgChart1"/>
    <dgm:cxn modelId="{5EEA2B5F-01C5-4C0A-9057-039A98E2C80E}" type="presOf" srcId="{F069F96D-78C3-440E-84C5-F09CD627867A}" destId="{93FC91D9-02CB-456F-91EE-13D36E98D473}" srcOrd="1" destOrd="0" presId="urn:microsoft.com/office/officeart/2005/8/layout/orgChart1"/>
    <dgm:cxn modelId="{E8CD5F5F-7A7B-42AF-8F6A-C802F4D682BF}" type="presOf" srcId="{6E9941B5-0526-428E-9D60-C656289B6693}" destId="{0CC22B76-B560-404C-B76C-3BAD032F6143}" srcOrd="0" destOrd="0" presId="urn:microsoft.com/office/officeart/2005/8/layout/orgChart1"/>
    <dgm:cxn modelId="{3CE17241-398B-46CE-AD0C-091CD1E8D1F0}" srcId="{894546FE-04E2-49E4-9B36-8C012D0A7616}" destId="{2A52EA4A-533E-4971-96A3-0E579AD5E142}" srcOrd="3" destOrd="0" parTransId="{3E6C90C3-B3E0-4916-8D8F-621AD7410BD8}" sibTransId="{537164AC-B169-4477-A437-CFAEE2CFC622}"/>
    <dgm:cxn modelId="{C93E6142-B0F0-4283-A9DE-9E5BAC3F43EA}" srcId="{894546FE-04E2-49E4-9B36-8C012D0A7616}" destId="{39C6BDBC-7703-4932-B84A-C30739A8F09F}" srcOrd="1" destOrd="0" parTransId="{B034C8BE-5DDA-4203-9492-A59BE6241E98}" sibTransId="{628DF56B-73CF-4066-97AE-48DDD357E08B}"/>
    <dgm:cxn modelId="{6A79234E-1358-4FAC-83AE-9EFD996A3A5E}" type="presOf" srcId="{2A52EA4A-533E-4971-96A3-0E579AD5E142}" destId="{10B00F8A-1069-4BF6-920F-064DE57529D8}" srcOrd="1" destOrd="0" presId="urn:microsoft.com/office/officeart/2005/8/layout/orgChart1"/>
    <dgm:cxn modelId="{A589CA4F-9CF9-4D71-B7EB-E2B3D7BD789E}" type="presOf" srcId="{39C6BDBC-7703-4932-B84A-C30739A8F09F}" destId="{22BF262B-8A4E-473F-B0D4-24D44A42263B}" srcOrd="1" destOrd="0" presId="urn:microsoft.com/office/officeart/2005/8/layout/orgChart1"/>
    <dgm:cxn modelId="{DA1A8072-D475-4F68-BCD8-374E8EB3EEEB}" type="presOf" srcId="{BAF1D3FF-6442-47ED-A4B8-73E8B35670BD}" destId="{9ACDB625-E04B-476B-BD4F-E4C29D747EE3}" srcOrd="1" destOrd="0" presId="urn:microsoft.com/office/officeart/2005/8/layout/orgChart1"/>
    <dgm:cxn modelId="{E4A9A252-787D-4A0F-B92E-09F1D79B1AEC}" srcId="{894546FE-04E2-49E4-9B36-8C012D0A7616}" destId="{F069F96D-78C3-440E-84C5-F09CD627867A}" srcOrd="2" destOrd="0" parTransId="{66D74FDA-7A5F-4EB6-90E6-250A67EC7921}" sibTransId="{91B3E29A-3719-4082-9653-8982462A3050}"/>
    <dgm:cxn modelId="{B720647A-841A-4245-99F5-26F970F08695}" type="presOf" srcId="{E5C34DFB-0535-48F9-A7C4-9E1F80381CA8}" destId="{AB686167-F414-4C46-A186-52722D7F6A34}" srcOrd="1" destOrd="0" presId="urn:microsoft.com/office/officeart/2005/8/layout/orgChart1"/>
    <dgm:cxn modelId="{C116B086-7ED2-41E7-A9C8-333BDCE07B45}" type="presOf" srcId="{F069F96D-78C3-440E-84C5-F09CD627867A}" destId="{A3934682-FCEE-45FB-8B56-F31E0FA25E88}" srcOrd="0" destOrd="0" presId="urn:microsoft.com/office/officeart/2005/8/layout/orgChart1"/>
    <dgm:cxn modelId="{9F32AC88-6797-4D80-B0A7-BB2C48FB5131}" type="presOf" srcId="{80C8073F-55D7-48E1-9881-CD89C2BFE2B2}" destId="{77523CBC-CFB6-497F-9CB0-B197F8303AE9}" srcOrd="0" destOrd="0" presId="urn:microsoft.com/office/officeart/2005/8/layout/orgChart1"/>
    <dgm:cxn modelId="{94F4638D-3250-4417-8A89-C58790C2B47E}" type="presOf" srcId="{BE740F72-15E2-4FBE-AA31-ED713135781D}" destId="{85BDCB99-9312-4F16-A3BE-EF1471EDC0ED}" srcOrd="0" destOrd="0" presId="urn:microsoft.com/office/officeart/2005/8/layout/orgChart1"/>
    <dgm:cxn modelId="{46918FA7-A4BB-4EAC-B11B-46FDE6E6B7D0}" type="presOf" srcId="{EA4D7CAF-4E1E-467F-B80D-59726EF13624}" destId="{A8CFE8DC-8246-40C0-9B4B-83DD19267523}" srcOrd="0" destOrd="0" presId="urn:microsoft.com/office/officeart/2005/8/layout/orgChart1"/>
    <dgm:cxn modelId="{3D1E18A9-32B0-4563-8AF4-F9EBD10D2DE9}" srcId="{F069F96D-78C3-440E-84C5-F09CD627867A}" destId="{80C8073F-55D7-48E1-9881-CD89C2BFE2B2}" srcOrd="1" destOrd="0" parTransId="{30AB0F61-F6F9-4C0A-B5E8-47DD47F685AD}" sibTransId="{A1DD817A-DCCA-417D-9121-356B45A1D8EE}"/>
    <dgm:cxn modelId="{589DBFBF-D123-40FC-B924-BC2364488EBA}" type="presOf" srcId="{BE740F72-15E2-4FBE-AA31-ED713135781D}" destId="{8F2C79FD-E0CA-4C1F-878B-09D0FCCA4D1D}" srcOrd="1" destOrd="0" presId="urn:microsoft.com/office/officeart/2005/8/layout/orgChart1"/>
    <dgm:cxn modelId="{BF0CF4E4-6677-4F90-8832-6C0FC814229E}" srcId="{894546FE-04E2-49E4-9B36-8C012D0A7616}" destId="{6E9941B5-0526-428E-9D60-C656289B6693}" srcOrd="0" destOrd="0" parTransId="{FF2D1A5D-28CE-4917-92D6-B150B6A35D29}" sibTransId="{D3E62377-5D8A-4A6E-B48C-730C3317486A}"/>
    <dgm:cxn modelId="{675340EE-4A17-41BB-9B07-6D846EBBB328}" srcId="{F069F96D-78C3-440E-84C5-F09CD627867A}" destId="{BAF1D3FF-6442-47ED-A4B8-73E8B35670BD}" srcOrd="2" destOrd="0" parTransId="{EA4D7CAF-4E1E-467F-B80D-59726EF13624}" sibTransId="{4DEC2DF1-F893-4F18-8711-3F6BB915978A}"/>
    <dgm:cxn modelId="{2BE746F3-D19E-4B37-9B58-AC71BD130B3D}" type="presOf" srcId="{2A52EA4A-533E-4971-96A3-0E579AD5E142}" destId="{8E4894C2-DE2B-4B1D-8DE0-9CBCDF52F9A2}" srcOrd="0" destOrd="0" presId="urn:microsoft.com/office/officeart/2005/8/layout/orgChart1"/>
    <dgm:cxn modelId="{785B86F3-BEBA-47AA-A746-EB0AE0C9BEF3}" type="presOf" srcId="{6E9941B5-0526-428E-9D60-C656289B6693}" destId="{8F2D028F-CF3A-405E-BC71-85906297C46B}" srcOrd="1" destOrd="0" presId="urn:microsoft.com/office/officeart/2005/8/layout/orgChart1"/>
    <dgm:cxn modelId="{FDAFE4F5-D053-4DD0-A3A0-081F9AB54677}" type="presOf" srcId="{AB28F616-E4EB-41B5-978F-F96CC59B4583}" destId="{2C557696-528C-4A2D-88D1-78B9CB5144F3}" srcOrd="0" destOrd="0" presId="urn:microsoft.com/office/officeart/2005/8/layout/orgChart1"/>
    <dgm:cxn modelId="{617780C1-B7E9-478C-85B3-F4300494DF2F}" type="presParOf" srcId="{6D8FF74F-F79D-425F-991E-42170579875F}" destId="{D5577407-4AC3-4351-A8A1-24BE8E353E82}" srcOrd="0" destOrd="0" presId="urn:microsoft.com/office/officeart/2005/8/layout/orgChart1"/>
    <dgm:cxn modelId="{9B3B7CF9-6347-4F6F-975C-0BBEB287E847}" type="presParOf" srcId="{D5577407-4AC3-4351-A8A1-24BE8E353E82}" destId="{D508F473-AD1D-4B53-8EB9-364C95BAEE83}" srcOrd="0" destOrd="0" presId="urn:microsoft.com/office/officeart/2005/8/layout/orgChart1"/>
    <dgm:cxn modelId="{63457977-8BB0-4727-B3D1-ED6134A9BB30}" type="presParOf" srcId="{D508F473-AD1D-4B53-8EB9-364C95BAEE83}" destId="{0CC22B76-B560-404C-B76C-3BAD032F6143}" srcOrd="0" destOrd="0" presId="urn:microsoft.com/office/officeart/2005/8/layout/orgChart1"/>
    <dgm:cxn modelId="{9120C495-B43D-4EE9-A8E7-D9DA21E74533}" type="presParOf" srcId="{D508F473-AD1D-4B53-8EB9-364C95BAEE83}" destId="{8F2D028F-CF3A-405E-BC71-85906297C46B}" srcOrd="1" destOrd="0" presId="urn:microsoft.com/office/officeart/2005/8/layout/orgChart1"/>
    <dgm:cxn modelId="{F73CD5A5-BB46-44D4-8EE5-6FBF961581A0}" type="presParOf" srcId="{D5577407-4AC3-4351-A8A1-24BE8E353E82}" destId="{7EE8B1E9-5941-49E1-A051-BCCF5F35F4DA}" srcOrd="1" destOrd="0" presId="urn:microsoft.com/office/officeart/2005/8/layout/orgChart1"/>
    <dgm:cxn modelId="{9A10AC30-CA42-4C63-B1B7-77228094AF11}" type="presParOf" srcId="{D5577407-4AC3-4351-A8A1-24BE8E353E82}" destId="{FEA178BA-A57E-420F-94EF-DED1DFB73545}" srcOrd="2" destOrd="0" presId="urn:microsoft.com/office/officeart/2005/8/layout/orgChart1"/>
    <dgm:cxn modelId="{6E0E85BD-66BD-4AE2-9120-671640E0B92B}" type="presParOf" srcId="{6D8FF74F-F79D-425F-991E-42170579875F}" destId="{770D3BB4-B6C1-4676-8532-B510A4D2573F}" srcOrd="1" destOrd="0" presId="urn:microsoft.com/office/officeart/2005/8/layout/orgChart1"/>
    <dgm:cxn modelId="{8F6DF793-F73A-4AC2-BA58-5F0D0AF73D99}" type="presParOf" srcId="{770D3BB4-B6C1-4676-8532-B510A4D2573F}" destId="{20BB567A-C7BC-4E4F-971A-0C01DEBE3D60}" srcOrd="0" destOrd="0" presId="urn:microsoft.com/office/officeart/2005/8/layout/orgChart1"/>
    <dgm:cxn modelId="{4E254C52-BA22-42B3-A427-F48177A2478C}" type="presParOf" srcId="{20BB567A-C7BC-4E4F-971A-0C01DEBE3D60}" destId="{6477B76D-09FE-43F5-920F-C6E2654F9E43}" srcOrd="0" destOrd="0" presId="urn:microsoft.com/office/officeart/2005/8/layout/orgChart1"/>
    <dgm:cxn modelId="{AB002A91-F42E-4E36-92BE-B0A8E1678224}" type="presParOf" srcId="{20BB567A-C7BC-4E4F-971A-0C01DEBE3D60}" destId="{22BF262B-8A4E-473F-B0D4-24D44A42263B}" srcOrd="1" destOrd="0" presId="urn:microsoft.com/office/officeart/2005/8/layout/orgChart1"/>
    <dgm:cxn modelId="{40B376DB-A508-4A2E-ACEE-44336324CB5B}" type="presParOf" srcId="{770D3BB4-B6C1-4676-8532-B510A4D2573F}" destId="{7EB57168-6CD0-47B3-8948-146F93637366}" srcOrd="1" destOrd="0" presId="urn:microsoft.com/office/officeart/2005/8/layout/orgChart1"/>
    <dgm:cxn modelId="{579E2B2B-1A16-41AD-ABDB-73B2C85935F7}" type="presParOf" srcId="{770D3BB4-B6C1-4676-8532-B510A4D2573F}" destId="{89BFD70F-2DF2-421E-BA3F-0CEAA0C2FD0B}" srcOrd="2" destOrd="0" presId="urn:microsoft.com/office/officeart/2005/8/layout/orgChart1"/>
    <dgm:cxn modelId="{3BD002C1-AD0C-4D0F-AE67-9471EEF19E60}" type="presParOf" srcId="{6D8FF74F-F79D-425F-991E-42170579875F}" destId="{CF5D2B79-EA06-4F5C-B6C6-D6CCE25C15EC}" srcOrd="2" destOrd="0" presId="urn:microsoft.com/office/officeart/2005/8/layout/orgChart1"/>
    <dgm:cxn modelId="{57C67BAA-A6B5-4332-9686-1E903F8795FB}" type="presParOf" srcId="{CF5D2B79-EA06-4F5C-B6C6-D6CCE25C15EC}" destId="{FFDFD25A-2582-404F-9D6A-6EE910D56048}" srcOrd="0" destOrd="0" presId="urn:microsoft.com/office/officeart/2005/8/layout/orgChart1"/>
    <dgm:cxn modelId="{AB5872C3-6404-4A59-8AE9-5C4282A25A56}" type="presParOf" srcId="{FFDFD25A-2582-404F-9D6A-6EE910D56048}" destId="{A3934682-FCEE-45FB-8B56-F31E0FA25E88}" srcOrd="0" destOrd="0" presId="urn:microsoft.com/office/officeart/2005/8/layout/orgChart1"/>
    <dgm:cxn modelId="{A5D3051A-0E85-4019-9033-6A3182AC6E81}" type="presParOf" srcId="{FFDFD25A-2582-404F-9D6A-6EE910D56048}" destId="{93FC91D9-02CB-456F-91EE-13D36E98D473}" srcOrd="1" destOrd="0" presId="urn:microsoft.com/office/officeart/2005/8/layout/orgChart1"/>
    <dgm:cxn modelId="{CBFFF911-0055-4507-A56D-2289D6F6F7AC}" type="presParOf" srcId="{CF5D2B79-EA06-4F5C-B6C6-D6CCE25C15EC}" destId="{61DF588E-F4DA-4D63-8C2D-E3502992D482}" srcOrd="1" destOrd="0" presId="urn:microsoft.com/office/officeart/2005/8/layout/orgChart1"/>
    <dgm:cxn modelId="{87DB9C47-2087-4F08-BE38-3885B24458FF}" type="presParOf" srcId="{61DF588E-F4DA-4D63-8C2D-E3502992D482}" destId="{2C557696-528C-4A2D-88D1-78B9CB5144F3}" srcOrd="0" destOrd="0" presId="urn:microsoft.com/office/officeart/2005/8/layout/orgChart1"/>
    <dgm:cxn modelId="{F8F3FA8C-4408-4B79-A98E-6C8E4D2D1752}" type="presParOf" srcId="{61DF588E-F4DA-4D63-8C2D-E3502992D482}" destId="{0A217123-CF8B-4946-99B1-3D36D1242C46}" srcOrd="1" destOrd="0" presId="urn:microsoft.com/office/officeart/2005/8/layout/orgChart1"/>
    <dgm:cxn modelId="{41947F18-43DD-43F7-8A21-8C368D5CDE75}" type="presParOf" srcId="{0A217123-CF8B-4946-99B1-3D36D1242C46}" destId="{5AB408C2-5530-46B0-B999-68EB3B79209B}" srcOrd="0" destOrd="0" presId="urn:microsoft.com/office/officeart/2005/8/layout/orgChart1"/>
    <dgm:cxn modelId="{C2C43B6E-7B63-4330-8F74-C34184EF9CF3}" type="presParOf" srcId="{5AB408C2-5530-46B0-B999-68EB3B79209B}" destId="{85BDCB99-9312-4F16-A3BE-EF1471EDC0ED}" srcOrd="0" destOrd="0" presId="urn:microsoft.com/office/officeart/2005/8/layout/orgChart1"/>
    <dgm:cxn modelId="{0F2D1411-DD57-40E1-8EE9-BDED59837916}" type="presParOf" srcId="{5AB408C2-5530-46B0-B999-68EB3B79209B}" destId="{8F2C79FD-E0CA-4C1F-878B-09D0FCCA4D1D}" srcOrd="1" destOrd="0" presId="urn:microsoft.com/office/officeart/2005/8/layout/orgChart1"/>
    <dgm:cxn modelId="{7C6A9C06-866A-4A10-80CB-0F802C936A83}" type="presParOf" srcId="{0A217123-CF8B-4946-99B1-3D36D1242C46}" destId="{E8F8AAD7-F602-4D55-9D79-6C1C9F128CB3}" srcOrd="1" destOrd="0" presId="urn:microsoft.com/office/officeart/2005/8/layout/orgChart1"/>
    <dgm:cxn modelId="{C43675BC-60F5-47F7-B554-8BF17D808777}" type="presParOf" srcId="{0A217123-CF8B-4946-99B1-3D36D1242C46}" destId="{D4963B0D-8F57-4E1D-8A8B-42EC6AFF12EB}" srcOrd="2" destOrd="0" presId="urn:microsoft.com/office/officeart/2005/8/layout/orgChart1"/>
    <dgm:cxn modelId="{1E7187EC-BBA7-4C15-970E-42271FFD6819}" type="presParOf" srcId="{61DF588E-F4DA-4D63-8C2D-E3502992D482}" destId="{3488BE62-4E0D-4E0E-9627-D12CA545D61A}" srcOrd="2" destOrd="0" presId="urn:microsoft.com/office/officeart/2005/8/layout/orgChart1"/>
    <dgm:cxn modelId="{0706996F-0B83-4783-9BB5-DC5F7A7983F1}" type="presParOf" srcId="{61DF588E-F4DA-4D63-8C2D-E3502992D482}" destId="{C9608D4D-6D4B-4505-9848-7A41F67EADB8}" srcOrd="3" destOrd="0" presId="urn:microsoft.com/office/officeart/2005/8/layout/orgChart1"/>
    <dgm:cxn modelId="{A88D96C7-6A70-4709-8A31-72796A17EFA7}" type="presParOf" srcId="{C9608D4D-6D4B-4505-9848-7A41F67EADB8}" destId="{33B2AF52-C073-4E09-B1E9-10A1C11F2444}" srcOrd="0" destOrd="0" presId="urn:microsoft.com/office/officeart/2005/8/layout/orgChart1"/>
    <dgm:cxn modelId="{D4E3CDFA-37F1-472F-8C7E-6705450BE635}" type="presParOf" srcId="{33B2AF52-C073-4E09-B1E9-10A1C11F2444}" destId="{77523CBC-CFB6-497F-9CB0-B197F8303AE9}" srcOrd="0" destOrd="0" presId="urn:microsoft.com/office/officeart/2005/8/layout/orgChart1"/>
    <dgm:cxn modelId="{59199D09-378E-47B9-9D40-85A6508D2DCD}" type="presParOf" srcId="{33B2AF52-C073-4E09-B1E9-10A1C11F2444}" destId="{A597C791-9958-45D0-9E49-2825EA5BDF7E}" srcOrd="1" destOrd="0" presId="urn:microsoft.com/office/officeart/2005/8/layout/orgChart1"/>
    <dgm:cxn modelId="{482EC415-A5CF-4147-AD48-03666DF8FD70}" type="presParOf" srcId="{C9608D4D-6D4B-4505-9848-7A41F67EADB8}" destId="{A4A10E42-310B-45B0-B135-908E2368E547}" srcOrd="1" destOrd="0" presId="urn:microsoft.com/office/officeart/2005/8/layout/orgChart1"/>
    <dgm:cxn modelId="{96E2DF21-37EE-49B9-A0B6-1A4011E79821}" type="presParOf" srcId="{C9608D4D-6D4B-4505-9848-7A41F67EADB8}" destId="{B368DEE8-A6F6-4261-8C40-AD77265FDEF9}" srcOrd="2" destOrd="0" presId="urn:microsoft.com/office/officeart/2005/8/layout/orgChart1"/>
    <dgm:cxn modelId="{64A51195-DF72-4453-83ED-4278D6637E02}" type="presParOf" srcId="{61DF588E-F4DA-4D63-8C2D-E3502992D482}" destId="{A8CFE8DC-8246-40C0-9B4B-83DD19267523}" srcOrd="4" destOrd="0" presId="urn:microsoft.com/office/officeart/2005/8/layout/orgChart1"/>
    <dgm:cxn modelId="{CC3A20BF-B7AE-43C9-8D9C-7193A4CE68F0}" type="presParOf" srcId="{61DF588E-F4DA-4D63-8C2D-E3502992D482}" destId="{B0F6FD8B-92EB-46E8-A574-60B64E2C654B}" srcOrd="5" destOrd="0" presId="urn:microsoft.com/office/officeart/2005/8/layout/orgChart1"/>
    <dgm:cxn modelId="{A28DF806-B1F4-444D-8C39-CEFF103B766E}" type="presParOf" srcId="{B0F6FD8B-92EB-46E8-A574-60B64E2C654B}" destId="{582407B1-14EB-4B4F-B7DE-41125331BE9F}" srcOrd="0" destOrd="0" presId="urn:microsoft.com/office/officeart/2005/8/layout/orgChart1"/>
    <dgm:cxn modelId="{7F1B939A-E197-46EC-B72A-2B671AA3F307}" type="presParOf" srcId="{582407B1-14EB-4B4F-B7DE-41125331BE9F}" destId="{30778652-1102-4A9C-AF6B-31AB9BAA7497}" srcOrd="0" destOrd="0" presId="urn:microsoft.com/office/officeart/2005/8/layout/orgChart1"/>
    <dgm:cxn modelId="{B66C2ED2-E43B-46B2-AFFD-EB22D017A328}" type="presParOf" srcId="{582407B1-14EB-4B4F-B7DE-41125331BE9F}" destId="{9ACDB625-E04B-476B-BD4F-E4C29D747EE3}" srcOrd="1" destOrd="0" presId="urn:microsoft.com/office/officeart/2005/8/layout/orgChart1"/>
    <dgm:cxn modelId="{D465366D-FE18-4A3F-B202-6FE65EB78C7A}" type="presParOf" srcId="{B0F6FD8B-92EB-46E8-A574-60B64E2C654B}" destId="{3721D777-36E6-4B32-A8D8-A99637729BDB}" srcOrd="1" destOrd="0" presId="urn:microsoft.com/office/officeart/2005/8/layout/orgChart1"/>
    <dgm:cxn modelId="{0E14BAC7-35BC-4CF7-9FAE-39A5D1756736}" type="presParOf" srcId="{B0F6FD8B-92EB-46E8-A574-60B64E2C654B}" destId="{C020DD59-4AAC-43AF-8C86-3E48BEEF92D4}" srcOrd="2" destOrd="0" presId="urn:microsoft.com/office/officeart/2005/8/layout/orgChart1"/>
    <dgm:cxn modelId="{DDA76FC7-09FE-4B36-84E5-E07AE0C416E0}" type="presParOf" srcId="{CF5D2B79-EA06-4F5C-B6C6-D6CCE25C15EC}" destId="{0EC71A15-98CB-469A-8220-4175E5E797DD}" srcOrd="2" destOrd="0" presId="urn:microsoft.com/office/officeart/2005/8/layout/orgChart1"/>
    <dgm:cxn modelId="{2B8DC2CF-54A5-4D6D-A65E-DB2DE2A9B5C7}" type="presParOf" srcId="{6D8FF74F-F79D-425F-991E-42170579875F}" destId="{C78D388B-11CF-4477-B219-727C2B0FBA55}" srcOrd="3" destOrd="0" presId="urn:microsoft.com/office/officeart/2005/8/layout/orgChart1"/>
    <dgm:cxn modelId="{560ED683-C346-4B37-81DC-63E745893181}" type="presParOf" srcId="{C78D388B-11CF-4477-B219-727C2B0FBA55}" destId="{DD18538B-14E1-46B8-BDC7-157400F92766}" srcOrd="0" destOrd="0" presId="urn:microsoft.com/office/officeart/2005/8/layout/orgChart1"/>
    <dgm:cxn modelId="{387566C3-D5E7-4E92-AF8E-4ED65B4007D9}" type="presParOf" srcId="{DD18538B-14E1-46B8-BDC7-157400F92766}" destId="{8E4894C2-DE2B-4B1D-8DE0-9CBCDF52F9A2}" srcOrd="0" destOrd="0" presId="urn:microsoft.com/office/officeart/2005/8/layout/orgChart1"/>
    <dgm:cxn modelId="{E9FEE6D3-9BA0-49DD-AFF4-457CC9425DF6}" type="presParOf" srcId="{DD18538B-14E1-46B8-BDC7-157400F92766}" destId="{10B00F8A-1069-4BF6-920F-064DE57529D8}" srcOrd="1" destOrd="0" presId="urn:microsoft.com/office/officeart/2005/8/layout/orgChart1"/>
    <dgm:cxn modelId="{44B0F918-D223-4DDD-8978-22E51E6E65A2}" type="presParOf" srcId="{C78D388B-11CF-4477-B219-727C2B0FBA55}" destId="{8799390A-9A08-4300-92A8-FFC721E462D3}" srcOrd="1" destOrd="0" presId="urn:microsoft.com/office/officeart/2005/8/layout/orgChart1"/>
    <dgm:cxn modelId="{DF766698-E7AC-4558-B9A3-8D5B33F157C8}" type="presParOf" srcId="{C78D388B-11CF-4477-B219-727C2B0FBA55}" destId="{7A258CF4-B963-425E-8835-C4EFFFDE673C}" srcOrd="2" destOrd="0" presId="urn:microsoft.com/office/officeart/2005/8/layout/orgChart1"/>
    <dgm:cxn modelId="{C6D4AFF0-56D6-48C2-9340-C14B2C654719}" type="presParOf" srcId="{6D8FF74F-F79D-425F-991E-42170579875F}" destId="{D9D70D8A-46DC-4BFD-8894-789579C6CE79}" srcOrd="4" destOrd="0" presId="urn:microsoft.com/office/officeart/2005/8/layout/orgChart1"/>
    <dgm:cxn modelId="{4E6EFF83-9847-4808-BFDB-6F9C54827FDD}" type="presParOf" srcId="{D9D70D8A-46DC-4BFD-8894-789579C6CE79}" destId="{A2FE2712-A55B-4E37-A917-DDB619E7AC69}" srcOrd="0" destOrd="0" presId="urn:microsoft.com/office/officeart/2005/8/layout/orgChart1"/>
    <dgm:cxn modelId="{BDE37412-DD5A-46AA-A999-077F4C16C094}" type="presParOf" srcId="{A2FE2712-A55B-4E37-A917-DDB619E7AC69}" destId="{0BF4D17C-2450-4B1E-9CED-63B1235D3A3C}" srcOrd="0" destOrd="0" presId="urn:microsoft.com/office/officeart/2005/8/layout/orgChart1"/>
    <dgm:cxn modelId="{E23234D1-E4D4-485A-8FD6-B0C39858D97E}" type="presParOf" srcId="{A2FE2712-A55B-4E37-A917-DDB619E7AC69}" destId="{AB686167-F414-4C46-A186-52722D7F6A34}" srcOrd="1" destOrd="0" presId="urn:microsoft.com/office/officeart/2005/8/layout/orgChart1"/>
    <dgm:cxn modelId="{1F98FFA9-A0A2-4B02-AE8F-04092E5B76F6}" type="presParOf" srcId="{D9D70D8A-46DC-4BFD-8894-789579C6CE79}" destId="{ECC47628-B98C-4D1A-925F-EAB1A81AB598}" srcOrd="1" destOrd="0" presId="urn:microsoft.com/office/officeart/2005/8/layout/orgChart1"/>
    <dgm:cxn modelId="{4EC5FA02-1573-4C31-ACBD-0B0B2C2EA0E7}" type="presParOf" srcId="{D9D70D8A-46DC-4BFD-8894-789579C6CE79}" destId="{C81BC5F3-A237-4CAB-BB16-FBF8472D175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AB9C286-FDF0-42BE-AB02-38450694B942}"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696A97D9-7C9B-4A75-8854-DB81DB6C8EF8}">
      <dgm:prSet phldrT="[Text]"/>
      <dgm:spPr>
        <a:solidFill>
          <a:schemeClr val="accent2"/>
        </a:solidFill>
      </dgm:spPr>
      <dgm:t>
        <a:bodyPr/>
        <a:lstStyle/>
        <a:p>
          <a:r>
            <a:rPr lang="en-US" b="1" dirty="0"/>
            <a:t>Focus:  </a:t>
          </a:r>
        </a:p>
        <a:p>
          <a:r>
            <a:rPr lang="en-US" b="0" i="0" u="none" dirty="0"/>
            <a:t>Assess ability to obtain frequent consumer feedback through easy, non-obtrusive methods</a:t>
          </a:r>
          <a:r>
            <a:rPr lang="en-US" b="1" dirty="0"/>
            <a:t> </a:t>
          </a:r>
        </a:p>
      </dgm:t>
    </dgm:pt>
    <dgm:pt modelId="{8AB3A3D1-5875-4C25-9529-A73D4CC53FA1}" type="parTrans" cxnId="{CFC543A6-1929-495C-9030-F1FB87003F88}">
      <dgm:prSet/>
      <dgm:spPr/>
      <dgm:t>
        <a:bodyPr/>
        <a:lstStyle/>
        <a:p>
          <a:endParaRPr lang="en-US"/>
        </a:p>
      </dgm:t>
    </dgm:pt>
    <dgm:pt modelId="{554497FF-E23C-47BC-8BC8-51FA0628FFD4}" type="sibTrans" cxnId="{CFC543A6-1929-495C-9030-F1FB87003F88}">
      <dgm:prSet/>
      <dgm:spPr/>
      <dgm:t>
        <a:bodyPr/>
        <a:lstStyle/>
        <a:p>
          <a:endParaRPr lang="en-US"/>
        </a:p>
      </dgm:t>
    </dgm:pt>
    <dgm:pt modelId="{BA366B5A-AE4C-4161-A105-B3DC4DAF3764}" type="pres">
      <dgm:prSet presAssocID="{5AB9C286-FDF0-42BE-AB02-38450694B942}" presName="diagram" presStyleCnt="0">
        <dgm:presLayoutVars>
          <dgm:dir/>
          <dgm:resizeHandles val="exact"/>
        </dgm:presLayoutVars>
      </dgm:prSet>
      <dgm:spPr/>
    </dgm:pt>
    <dgm:pt modelId="{6336B4A0-FD1B-4915-A9EF-B143252C5183}" type="pres">
      <dgm:prSet presAssocID="{696A97D9-7C9B-4A75-8854-DB81DB6C8EF8}" presName="node" presStyleLbl="node1" presStyleIdx="0" presStyleCnt="1" custScaleX="98106" custScaleY="191542">
        <dgm:presLayoutVars>
          <dgm:bulletEnabled val="1"/>
        </dgm:presLayoutVars>
      </dgm:prSet>
      <dgm:spPr/>
    </dgm:pt>
  </dgm:ptLst>
  <dgm:cxnLst>
    <dgm:cxn modelId="{C8BF3259-D186-4808-997D-F97C49361225}" type="presOf" srcId="{696A97D9-7C9B-4A75-8854-DB81DB6C8EF8}" destId="{6336B4A0-FD1B-4915-A9EF-B143252C5183}" srcOrd="0" destOrd="0" presId="urn:microsoft.com/office/officeart/2005/8/layout/default"/>
    <dgm:cxn modelId="{CFC543A6-1929-495C-9030-F1FB87003F88}" srcId="{5AB9C286-FDF0-42BE-AB02-38450694B942}" destId="{696A97D9-7C9B-4A75-8854-DB81DB6C8EF8}" srcOrd="0" destOrd="0" parTransId="{8AB3A3D1-5875-4C25-9529-A73D4CC53FA1}" sibTransId="{554497FF-E23C-47BC-8BC8-51FA0628FFD4}"/>
    <dgm:cxn modelId="{1A07AAF0-0A49-43F4-BCFF-7983CAF39F15}" type="presOf" srcId="{5AB9C286-FDF0-42BE-AB02-38450694B942}" destId="{BA366B5A-AE4C-4161-A105-B3DC4DAF3764}" srcOrd="0" destOrd="0" presId="urn:microsoft.com/office/officeart/2005/8/layout/default"/>
    <dgm:cxn modelId="{68A2D5C2-F4D2-4822-9DBA-0F7F7005ADD9}" type="presParOf" srcId="{BA366B5A-AE4C-4161-A105-B3DC4DAF3764}" destId="{6336B4A0-FD1B-4915-A9EF-B143252C5183}"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AB9C286-FDF0-42BE-AB02-38450694B942}"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696A97D9-7C9B-4A75-8854-DB81DB6C8EF8}">
      <dgm:prSet phldrT="[Text]"/>
      <dgm:spPr>
        <a:solidFill>
          <a:schemeClr val="accent3"/>
        </a:solidFill>
      </dgm:spPr>
      <dgm:t>
        <a:bodyPr/>
        <a:lstStyle/>
        <a:p>
          <a:r>
            <a:rPr lang="en-US" b="1" dirty="0"/>
            <a:t>Focus: </a:t>
          </a:r>
        </a:p>
        <a:p>
          <a:r>
            <a:rPr lang="en-US" b="1" dirty="0"/>
            <a:t> </a:t>
          </a:r>
          <a:r>
            <a:rPr lang="en-US" b="0" dirty="0"/>
            <a:t>A</a:t>
          </a:r>
          <a:r>
            <a:rPr lang="en-US" b="0" i="0" u="none" dirty="0"/>
            <a:t>bility to track and analyze outcomes, identify options to improve services, and quickly change processes</a:t>
          </a:r>
          <a:endParaRPr lang="en-US" b="1" dirty="0"/>
        </a:p>
      </dgm:t>
    </dgm:pt>
    <dgm:pt modelId="{8AB3A3D1-5875-4C25-9529-A73D4CC53FA1}" type="parTrans" cxnId="{CFC543A6-1929-495C-9030-F1FB87003F88}">
      <dgm:prSet/>
      <dgm:spPr/>
      <dgm:t>
        <a:bodyPr/>
        <a:lstStyle/>
        <a:p>
          <a:endParaRPr lang="en-US"/>
        </a:p>
      </dgm:t>
    </dgm:pt>
    <dgm:pt modelId="{554497FF-E23C-47BC-8BC8-51FA0628FFD4}" type="sibTrans" cxnId="{CFC543A6-1929-495C-9030-F1FB87003F88}">
      <dgm:prSet/>
      <dgm:spPr/>
      <dgm:t>
        <a:bodyPr/>
        <a:lstStyle/>
        <a:p>
          <a:endParaRPr lang="en-US"/>
        </a:p>
      </dgm:t>
    </dgm:pt>
    <dgm:pt modelId="{BA366B5A-AE4C-4161-A105-B3DC4DAF3764}" type="pres">
      <dgm:prSet presAssocID="{5AB9C286-FDF0-42BE-AB02-38450694B942}" presName="diagram" presStyleCnt="0">
        <dgm:presLayoutVars>
          <dgm:dir/>
          <dgm:resizeHandles val="exact"/>
        </dgm:presLayoutVars>
      </dgm:prSet>
      <dgm:spPr/>
    </dgm:pt>
    <dgm:pt modelId="{6336B4A0-FD1B-4915-A9EF-B143252C5183}" type="pres">
      <dgm:prSet presAssocID="{696A97D9-7C9B-4A75-8854-DB81DB6C8EF8}" presName="node" presStyleLbl="node1" presStyleIdx="0" presStyleCnt="1" custScaleX="98106" custScaleY="191542">
        <dgm:presLayoutVars>
          <dgm:bulletEnabled val="1"/>
        </dgm:presLayoutVars>
      </dgm:prSet>
      <dgm:spPr/>
    </dgm:pt>
  </dgm:ptLst>
  <dgm:cxnLst>
    <dgm:cxn modelId="{C7D5BD83-3FF2-480F-8520-5728FDCF50D6}" type="presOf" srcId="{696A97D9-7C9B-4A75-8854-DB81DB6C8EF8}" destId="{6336B4A0-FD1B-4915-A9EF-B143252C5183}" srcOrd="0" destOrd="0" presId="urn:microsoft.com/office/officeart/2005/8/layout/default"/>
    <dgm:cxn modelId="{CFC543A6-1929-495C-9030-F1FB87003F88}" srcId="{5AB9C286-FDF0-42BE-AB02-38450694B942}" destId="{696A97D9-7C9B-4A75-8854-DB81DB6C8EF8}" srcOrd="0" destOrd="0" parTransId="{8AB3A3D1-5875-4C25-9529-A73D4CC53FA1}" sibTransId="{554497FF-E23C-47BC-8BC8-51FA0628FFD4}"/>
    <dgm:cxn modelId="{2552D5D3-9FCB-484D-B16A-6C9F95985F91}" type="presOf" srcId="{5AB9C286-FDF0-42BE-AB02-38450694B942}" destId="{BA366B5A-AE4C-4161-A105-B3DC4DAF3764}" srcOrd="0" destOrd="0" presId="urn:microsoft.com/office/officeart/2005/8/layout/default"/>
    <dgm:cxn modelId="{746F8EBE-885E-4232-A728-BB0B52045FB1}" type="presParOf" srcId="{BA366B5A-AE4C-4161-A105-B3DC4DAF3764}" destId="{6336B4A0-FD1B-4915-A9EF-B143252C5183}"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559DF08-8F05-46A2-90A0-C7753AB11894}" type="doc">
      <dgm:prSet loTypeId="urn:microsoft.com/office/officeart/2016/7/layout/BasicLinearProcessNumbered" loCatId="process" qsTypeId="urn:microsoft.com/office/officeart/2005/8/quickstyle/simple1" qsCatId="simple" csTypeId="urn:microsoft.com/office/officeart/2005/8/colors/ColorSchemeForSuggestions" csCatId="other"/>
      <dgm:spPr/>
      <dgm:t>
        <a:bodyPr/>
        <a:lstStyle/>
        <a:p>
          <a:endParaRPr lang="en-US"/>
        </a:p>
      </dgm:t>
    </dgm:pt>
    <dgm:pt modelId="{E491CA04-B700-4F01-ADE4-90C02528BD05}">
      <dgm:prSet/>
      <dgm:spPr/>
      <dgm:t>
        <a:bodyPr/>
        <a:lstStyle/>
        <a:p>
          <a:r>
            <a:rPr lang="en-US" dirty="0"/>
            <a:t>Define Key Processes in Your Operations</a:t>
          </a:r>
        </a:p>
      </dgm:t>
    </dgm:pt>
    <dgm:pt modelId="{00EC6C31-A116-46BD-961C-CA010D6AD7E4}" type="parTrans" cxnId="{9B2B2D74-8F99-4AAB-93B7-F5B986FC02D0}">
      <dgm:prSet/>
      <dgm:spPr/>
      <dgm:t>
        <a:bodyPr/>
        <a:lstStyle/>
        <a:p>
          <a:endParaRPr lang="en-US"/>
        </a:p>
      </dgm:t>
    </dgm:pt>
    <dgm:pt modelId="{663B8BC9-6402-4AFB-82A0-3100FEAC52A3}" type="sibTrans" cxnId="{9B2B2D74-8F99-4AAB-93B7-F5B986FC02D0}">
      <dgm:prSet phldrT="1" phldr="0"/>
      <dgm:spPr/>
      <dgm:t>
        <a:bodyPr/>
        <a:lstStyle/>
        <a:p>
          <a:r>
            <a:rPr lang="en-US" dirty="0"/>
            <a:t>1</a:t>
          </a:r>
        </a:p>
      </dgm:t>
    </dgm:pt>
    <dgm:pt modelId="{2AE9BDFF-CDA3-4C60-9787-AC959601AF20}">
      <dgm:prSet/>
      <dgm:spPr/>
      <dgm:t>
        <a:bodyPr/>
        <a:lstStyle/>
        <a:p>
          <a:r>
            <a:rPr lang="en-US" dirty="0"/>
            <a:t>Process Mapping </a:t>
          </a:r>
        </a:p>
      </dgm:t>
    </dgm:pt>
    <dgm:pt modelId="{9ACB2132-89E1-4D52-8CCD-BCEE38F4EFAA}" type="parTrans" cxnId="{86471B17-9C6A-4B4E-A2B4-9F0C415DA19A}">
      <dgm:prSet/>
      <dgm:spPr/>
      <dgm:t>
        <a:bodyPr/>
        <a:lstStyle/>
        <a:p>
          <a:endParaRPr lang="en-US"/>
        </a:p>
      </dgm:t>
    </dgm:pt>
    <dgm:pt modelId="{BC235EA3-0EB2-4D63-92C8-685E0F9419C2}" type="sibTrans" cxnId="{86471B17-9C6A-4B4E-A2B4-9F0C415DA19A}">
      <dgm:prSet phldrT="2" phldr="0"/>
      <dgm:spPr/>
      <dgm:t>
        <a:bodyPr/>
        <a:lstStyle/>
        <a:p>
          <a:r>
            <a:rPr lang="en-US" dirty="0"/>
            <a:t>2</a:t>
          </a:r>
        </a:p>
      </dgm:t>
    </dgm:pt>
    <dgm:pt modelId="{611C72FA-29F0-43EB-8F31-AF96BC91C1A2}">
      <dgm:prSet/>
      <dgm:spPr/>
      <dgm:t>
        <a:bodyPr/>
        <a:lstStyle/>
        <a:p>
          <a:r>
            <a:rPr lang="en-US" dirty="0"/>
            <a:t>Accountability</a:t>
          </a:r>
        </a:p>
      </dgm:t>
    </dgm:pt>
    <dgm:pt modelId="{08EEDB7D-8EC1-4FB3-A352-82808BE34E28}" type="parTrans" cxnId="{DF389891-94BE-453B-A8C0-B04A0126F016}">
      <dgm:prSet/>
      <dgm:spPr/>
      <dgm:t>
        <a:bodyPr/>
        <a:lstStyle/>
        <a:p>
          <a:endParaRPr lang="en-US"/>
        </a:p>
      </dgm:t>
    </dgm:pt>
    <dgm:pt modelId="{B061B9EF-BA09-4C31-8A08-B192BC6BEBB2}" type="sibTrans" cxnId="{DF389891-94BE-453B-A8C0-B04A0126F016}">
      <dgm:prSet phldrT="3" phldr="0"/>
      <dgm:spPr/>
      <dgm:t>
        <a:bodyPr/>
        <a:lstStyle/>
        <a:p>
          <a:r>
            <a:rPr lang="en-US" dirty="0"/>
            <a:t>3</a:t>
          </a:r>
        </a:p>
      </dgm:t>
    </dgm:pt>
    <dgm:pt modelId="{90A0CFC6-76D6-4F8C-926B-9C66CED5BA97}">
      <dgm:prSet/>
      <dgm:spPr/>
      <dgm:t>
        <a:bodyPr/>
        <a:lstStyle/>
        <a:p>
          <a:r>
            <a:rPr lang="en-US" dirty="0"/>
            <a:t>Process Streamlining</a:t>
          </a:r>
        </a:p>
      </dgm:t>
    </dgm:pt>
    <dgm:pt modelId="{9F3F838D-93A2-44C2-932D-83928B9F9E33}" type="parTrans" cxnId="{F1205062-7043-431F-B13D-4ABFA57A2CD8}">
      <dgm:prSet/>
      <dgm:spPr/>
      <dgm:t>
        <a:bodyPr/>
        <a:lstStyle/>
        <a:p>
          <a:endParaRPr lang="en-US"/>
        </a:p>
      </dgm:t>
    </dgm:pt>
    <dgm:pt modelId="{3CE3AAA7-E73A-4A11-8FFC-DADEFBA7AC9B}" type="sibTrans" cxnId="{F1205062-7043-431F-B13D-4ABFA57A2CD8}">
      <dgm:prSet phldrT="4" phldr="0"/>
      <dgm:spPr/>
      <dgm:t>
        <a:bodyPr/>
        <a:lstStyle/>
        <a:p>
          <a:r>
            <a:rPr lang="en-US" dirty="0"/>
            <a:t>4</a:t>
          </a:r>
        </a:p>
      </dgm:t>
    </dgm:pt>
    <dgm:pt modelId="{6DBA5677-F258-4CFC-8151-9E9810C0E6B0}">
      <dgm:prSet/>
      <dgm:spPr/>
      <dgm:t>
        <a:bodyPr/>
        <a:lstStyle/>
        <a:p>
          <a:r>
            <a:rPr lang="en-US" dirty="0"/>
            <a:t>Process Improvement</a:t>
          </a:r>
        </a:p>
      </dgm:t>
    </dgm:pt>
    <dgm:pt modelId="{F743DB10-3055-4820-9063-D89D269A2B39}" type="parTrans" cxnId="{E2A7E1B8-2E65-40B1-8803-B65C3F94A95F}">
      <dgm:prSet/>
      <dgm:spPr/>
      <dgm:t>
        <a:bodyPr/>
        <a:lstStyle/>
        <a:p>
          <a:endParaRPr lang="en-US"/>
        </a:p>
      </dgm:t>
    </dgm:pt>
    <dgm:pt modelId="{E4BCFAA8-7B57-48A8-8196-4326343C9EC6}" type="sibTrans" cxnId="{E2A7E1B8-2E65-40B1-8803-B65C3F94A95F}">
      <dgm:prSet phldrT="5" phldr="0"/>
      <dgm:spPr/>
      <dgm:t>
        <a:bodyPr/>
        <a:lstStyle/>
        <a:p>
          <a:r>
            <a:rPr lang="en-US" dirty="0"/>
            <a:t>5</a:t>
          </a:r>
        </a:p>
      </dgm:t>
    </dgm:pt>
    <dgm:pt modelId="{0D0C7371-73BA-4458-BEF3-89B7904F4CB3}" type="pres">
      <dgm:prSet presAssocID="{E559DF08-8F05-46A2-90A0-C7753AB11894}" presName="Name0" presStyleCnt="0">
        <dgm:presLayoutVars>
          <dgm:animLvl val="lvl"/>
          <dgm:resizeHandles val="exact"/>
        </dgm:presLayoutVars>
      </dgm:prSet>
      <dgm:spPr/>
    </dgm:pt>
    <dgm:pt modelId="{22B817F4-1283-4D8A-BFEB-4F1F2EE6E141}" type="pres">
      <dgm:prSet presAssocID="{E491CA04-B700-4F01-ADE4-90C02528BD05}" presName="compositeNode" presStyleCnt="0">
        <dgm:presLayoutVars>
          <dgm:bulletEnabled val="1"/>
        </dgm:presLayoutVars>
      </dgm:prSet>
      <dgm:spPr/>
    </dgm:pt>
    <dgm:pt modelId="{D3BBD276-5254-4423-8696-472C47F3D996}" type="pres">
      <dgm:prSet presAssocID="{E491CA04-B700-4F01-ADE4-90C02528BD05}" presName="bgRect" presStyleLbl="bgAccFollowNode1" presStyleIdx="0" presStyleCnt="5"/>
      <dgm:spPr/>
    </dgm:pt>
    <dgm:pt modelId="{1B2EAD35-5681-458C-B0C5-D89A8330F8E0}" type="pres">
      <dgm:prSet presAssocID="{663B8BC9-6402-4AFB-82A0-3100FEAC52A3}" presName="sibTransNodeCircle" presStyleLbl="alignNode1" presStyleIdx="0" presStyleCnt="10">
        <dgm:presLayoutVars>
          <dgm:chMax val="0"/>
          <dgm:bulletEnabled/>
        </dgm:presLayoutVars>
      </dgm:prSet>
      <dgm:spPr/>
    </dgm:pt>
    <dgm:pt modelId="{70AB2123-F08D-486B-9DDE-946F2A585122}" type="pres">
      <dgm:prSet presAssocID="{E491CA04-B700-4F01-ADE4-90C02528BD05}" presName="bottomLine" presStyleLbl="alignNode1" presStyleIdx="1" presStyleCnt="10">
        <dgm:presLayoutVars/>
      </dgm:prSet>
      <dgm:spPr/>
    </dgm:pt>
    <dgm:pt modelId="{E762B507-DBF9-4925-92AC-35E8373B9438}" type="pres">
      <dgm:prSet presAssocID="{E491CA04-B700-4F01-ADE4-90C02528BD05}" presName="nodeText" presStyleLbl="bgAccFollowNode1" presStyleIdx="0" presStyleCnt="5">
        <dgm:presLayoutVars>
          <dgm:bulletEnabled val="1"/>
        </dgm:presLayoutVars>
      </dgm:prSet>
      <dgm:spPr/>
    </dgm:pt>
    <dgm:pt modelId="{1384EBC7-3DE6-4FC7-8874-7C5F676FEC3E}" type="pres">
      <dgm:prSet presAssocID="{663B8BC9-6402-4AFB-82A0-3100FEAC52A3}" presName="sibTrans" presStyleCnt="0"/>
      <dgm:spPr/>
    </dgm:pt>
    <dgm:pt modelId="{D55742AF-9487-465F-9F4C-24A1DA69F7A8}" type="pres">
      <dgm:prSet presAssocID="{2AE9BDFF-CDA3-4C60-9787-AC959601AF20}" presName="compositeNode" presStyleCnt="0">
        <dgm:presLayoutVars>
          <dgm:bulletEnabled val="1"/>
        </dgm:presLayoutVars>
      </dgm:prSet>
      <dgm:spPr/>
    </dgm:pt>
    <dgm:pt modelId="{3882600D-C10E-4894-A25D-830779B4CBDF}" type="pres">
      <dgm:prSet presAssocID="{2AE9BDFF-CDA3-4C60-9787-AC959601AF20}" presName="bgRect" presStyleLbl="bgAccFollowNode1" presStyleIdx="1" presStyleCnt="5"/>
      <dgm:spPr/>
    </dgm:pt>
    <dgm:pt modelId="{250603CF-66E9-432C-8B40-5DF9A0A2127A}" type="pres">
      <dgm:prSet presAssocID="{BC235EA3-0EB2-4D63-92C8-685E0F9419C2}" presName="sibTransNodeCircle" presStyleLbl="alignNode1" presStyleIdx="2" presStyleCnt="10">
        <dgm:presLayoutVars>
          <dgm:chMax val="0"/>
          <dgm:bulletEnabled/>
        </dgm:presLayoutVars>
      </dgm:prSet>
      <dgm:spPr/>
    </dgm:pt>
    <dgm:pt modelId="{8D8F13B2-4999-407E-A67D-062A82827C40}" type="pres">
      <dgm:prSet presAssocID="{2AE9BDFF-CDA3-4C60-9787-AC959601AF20}" presName="bottomLine" presStyleLbl="alignNode1" presStyleIdx="3" presStyleCnt="10">
        <dgm:presLayoutVars/>
      </dgm:prSet>
      <dgm:spPr/>
    </dgm:pt>
    <dgm:pt modelId="{5D0DC419-96DB-4107-8746-483818715048}" type="pres">
      <dgm:prSet presAssocID="{2AE9BDFF-CDA3-4C60-9787-AC959601AF20}" presName="nodeText" presStyleLbl="bgAccFollowNode1" presStyleIdx="1" presStyleCnt="5">
        <dgm:presLayoutVars>
          <dgm:bulletEnabled val="1"/>
        </dgm:presLayoutVars>
      </dgm:prSet>
      <dgm:spPr/>
    </dgm:pt>
    <dgm:pt modelId="{71A47801-DFB9-4F04-9C3C-EBB5F3199CBE}" type="pres">
      <dgm:prSet presAssocID="{BC235EA3-0EB2-4D63-92C8-685E0F9419C2}" presName="sibTrans" presStyleCnt="0"/>
      <dgm:spPr/>
    </dgm:pt>
    <dgm:pt modelId="{20C169B3-B39F-4599-AE42-725422E1AFCD}" type="pres">
      <dgm:prSet presAssocID="{611C72FA-29F0-43EB-8F31-AF96BC91C1A2}" presName="compositeNode" presStyleCnt="0">
        <dgm:presLayoutVars>
          <dgm:bulletEnabled val="1"/>
        </dgm:presLayoutVars>
      </dgm:prSet>
      <dgm:spPr/>
    </dgm:pt>
    <dgm:pt modelId="{3974FCE2-E4EE-46B9-9233-BFA8B80FCAC7}" type="pres">
      <dgm:prSet presAssocID="{611C72FA-29F0-43EB-8F31-AF96BC91C1A2}" presName="bgRect" presStyleLbl="bgAccFollowNode1" presStyleIdx="2" presStyleCnt="5"/>
      <dgm:spPr/>
    </dgm:pt>
    <dgm:pt modelId="{DA9FB354-2760-47D3-A6FB-F083A8A2D16B}" type="pres">
      <dgm:prSet presAssocID="{B061B9EF-BA09-4C31-8A08-B192BC6BEBB2}" presName="sibTransNodeCircle" presStyleLbl="alignNode1" presStyleIdx="4" presStyleCnt="10">
        <dgm:presLayoutVars>
          <dgm:chMax val="0"/>
          <dgm:bulletEnabled/>
        </dgm:presLayoutVars>
      </dgm:prSet>
      <dgm:spPr/>
    </dgm:pt>
    <dgm:pt modelId="{BF67A3FD-DDE1-4562-A2E5-F37C75445AC3}" type="pres">
      <dgm:prSet presAssocID="{611C72FA-29F0-43EB-8F31-AF96BC91C1A2}" presName="bottomLine" presStyleLbl="alignNode1" presStyleIdx="5" presStyleCnt="10">
        <dgm:presLayoutVars/>
      </dgm:prSet>
      <dgm:spPr/>
    </dgm:pt>
    <dgm:pt modelId="{1343A77B-EE3F-4B22-9291-B7FECE9BCB19}" type="pres">
      <dgm:prSet presAssocID="{611C72FA-29F0-43EB-8F31-AF96BC91C1A2}" presName="nodeText" presStyleLbl="bgAccFollowNode1" presStyleIdx="2" presStyleCnt="5">
        <dgm:presLayoutVars>
          <dgm:bulletEnabled val="1"/>
        </dgm:presLayoutVars>
      </dgm:prSet>
      <dgm:spPr/>
    </dgm:pt>
    <dgm:pt modelId="{5B1AF536-4E01-4E63-B763-CBA4E8F961BA}" type="pres">
      <dgm:prSet presAssocID="{B061B9EF-BA09-4C31-8A08-B192BC6BEBB2}" presName="sibTrans" presStyleCnt="0"/>
      <dgm:spPr/>
    </dgm:pt>
    <dgm:pt modelId="{A64EF226-0E47-4103-857A-F11FB765F7DA}" type="pres">
      <dgm:prSet presAssocID="{90A0CFC6-76D6-4F8C-926B-9C66CED5BA97}" presName="compositeNode" presStyleCnt="0">
        <dgm:presLayoutVars>
          <dgm:bulletEnabled val="1"/>
        </dgm:presLayoutVars>
      </dgm:prSet>
      <dgm:spPr/>
    </dgm:pt>
    <dgm:pt modelId="{4B0C2954-1C55-4593-8609-7A469F15E3F7}" type="pres">
      <dgm:prSet presAssocID="{90A0CFC6-76D6-4F8C-926B-9C66CED5BA97}" presName="bgRect" presStyleLbl="bgAccFollowNode1" presStyleIdx="3" presStyleCnt="5"/>
      <dgm:spPr/>
    </dgm:pt>
    <dgm:pt modelId="{9A77F1C3-5103-4519-BAA4-7AAD2ACF79BD}" type="pres">
      <dgm:prSet presAssocID="{3CE3AAA7-E73A-4A11-8FFC-DADEFBA7AC9B}" presName="sibTransNodeCircle" presStyleLbl="alignNode1" presStyleIdx="6" presStyleCnt="10">
        <dgm:presLayoutVars>
          <dgm:chMax val="0"/>
          <dgm:bulletEnabled/>
        </dgm:presLayoutVars>
      </dgm:prSet>
      <dgm:spPr/>
    </dgm:pt>
    <dgm:pt modelId="{CF7F741D-6E5B-43F9-9309-E44D51F4E2C2}" type="pres">
      <dgm:prSet presAssocID="{90A0CFC6-76D6-4F8C-926B-9C66CED5BA97}" presName="bottomLine" presStyleLbl="alignNode1" presStyleIdx="7" presStyleCnt="10">
        <dgm:presLayoutVars/>
      </dgm:prSet>
      <dgm:spPr/>
    </dgm:pt>
    <dgm:pt modelId="{08CF50DB-DBAB-4AC0-9E31-6951D6934975}" type="pres">
      <dgm:prSet presAssocID="{90A0CFC6-76D6-4F8C-926B-9C66CED5BA97}" presName="nodeText" presStyleLbl="bgAccFollowNode1" presStyleIdx="3" presStyleCnt="5">
        <dgm:presLayoutVars>
          <dgm:bulletEnabled val="1"/>
        </dgm:presLayoutVars>
      </dgm:prSet>
      <dgm:spPr/>
    </dgm:pt>
    <dgm:pt modelId="{B2AA59B0-FA6D-46C7-A552-C08FB3E5DB07}" type="pres">
      <dgm:prSet presAssocID="{3CE3AAA7-E73A-4A11-8FFC-DADEFBA7AC9B}" presName="sibTrans" presStyleCnt="0"/>
      <dgm:spPr/>
    </dgm:pt>
    <dgm:pt modelId="{2DD16AE0-1D77-490D-BE91-946B1D41AAD8}" type="pres">
      <dgm:prSet presAssocID="{6DBA5677-F258-4CFC-8151-9E9810C0E6B0}" presName="compositeNode" presStyleCnt="0">
        <dgm:presLayoutVars>
          <dgm:bulletEnabled val="1"/>
        </dgm:presLayoutVars>
      </dgm:prSet>
      <dgm:spPr/>
    </dgm:pt>
    <dgm:pt modelId="{265DE034-9691-42DF-8159-483C636E2316}" type="pres">
      <dgm:prSet presAssocID="{6DBA5677-F258-4CFC-8151-9E9810C0E6B0}" presName="bgRect" presStyleLbl="bgAccFollowNode1" presStyleIdx="4" presStyleCnt="5"/>
      <dgm:spPr/>
    </dgm:pt>
    <dgm:pt modelId="{00F7FC84-9139-4C2F-A997-C82186238AA0}" type="pres">
      <dgm:prSet presAssocID="{E4BCFAA8-7B57-48A8-8196-4326343C9EC6}" presName="sibTransNodeCircle" presStyleLbl="alignNode1" presStyleIdx="8" presStyleCnt="10">
        <dgm:presLayoutVars>
          <dgm:chMax val="0"/>
          <dgm:bulletEnabled/>
        </dgm:presLayoutVars>
      </dgm:prSet>
      <dgm:spPr/>
    </dgm:pt>
    <dgm:pt modelId="{C6DCD9D4-5E83-4CCB-AC89-852042EDB0CA}" type="pres">
      <dgm:prSet presAssocID="{6DBA5677-F258-4CFC-8151-9E9810C0E6B0}" presName="bottomLine" presStyleLbl="alignNode1" presStyleIdx="9" presStyleCnt="10">
        <dgm:presLayoutVars/>
      </dgm:prSet>
      <dgm:spPr/>
    </dgm:pt>
    <dgm:pt modelId="{E325F669-1E67-4801-81EB-D3D5C8440A04}" type="pres">
      <dgm:prSet presAssocID="{6DBA5677-F258-4CFC-8151-9E9810C0E6B0}" presName="nodeText" presStyleLbl="bgAccFollowNode1" presStyleIdx="4" presStyleCnt="5">
        <dgm:presLayoutVars>
          <dgm:bulletEnabled val="1"/>
        </dgm:presLayoutVars>
      </dgm:prSet>
      <dgm:spPr/>
    </dgm:pt>
  </dgm:ptLst>
  <dgm:cxnLst>
    <dgm:cxn modelId="{73E8BD00-CA37-45F1-A39E-0F84EEF3462B}" type="presOf" srcId="{90A0CFC6-76D6-4F8C-926B-9C66CED5BA97}" destId="{08CF50DB-DBAB-4AC0-9E31-6951D6934975}" srcOrd="1" destOrd="0" presId="urn:microsoft.com/office/officeart/2016/7/layout/BasicLinearProcessNumbered"/>
    <dgm:cxn modelId="{583FF102-6084-4590-B7A9-6C5EE7E1A372}" type="presOf" srcId="{E4BCFAA8-7B57-48A8-8196-4326343C9EC6}" destId="{00F7FC84-9139-4C2F-A997-C82186238AA0}" srcOrd="0" destOrd="0" presId="urn:microsoft.com/office/officeart/2016/7/layout/BasicLinearProcessNumbered"/>
    <dgm:cxn modelId="{909CAF03-20CF-4182-8158-C99204CA446E}" type="presOf" srcId="{E491CA04-B700-4F01-ADE4-90C02528BD05}" destId="{D3BBD276-5254-4423-8696-472C47F3D996}" srcOrd="0" destOrd="0" presId="urn:microsoft.com/office/officeart/2016/7/layout/BasicLinearProcessNumbered"/>
    <dgm:cxn modelId="{86471B17-9C6A-4B4E-A2B4-9F0C415DA19A}" srcId="{E559DF08-8F05-46A2-90A0-C7753AB11894}" destId="{2AE9BDFF-CDA3-4C60-9787-AC959601AF20}" srcOrd="1" destOrd="0" parTransId="{9ACB2132-89E1-4D52-8CCD-BCEE38F4EFAA}" sibTransId="{BC235EA3-0EB2-4D63-92C8-685E0F9419C2}"/>
    <dgm:cxn modelId="{85FB0E1B-C4F6-495D-943A-F31A9532977D}" type="presOf" srcId="{E559DF08-8F05-46A2-90A0-C7753AB11894}" destId="{0D0C7371-73BA-4458-BEF3-89B7904F4CB3}" srcOrd="0" destOrd="0" presId="urn:microsoft.com/office/officeart/2016/7/layout/BasicLinearProcessNumbered"/>
    <dgm:cxn modelId="{5659A539-2B56-489E-A683-5FBCC89667A4}" type="presOf" srcId="{B061B9EF-BA09-4C31-8A08-B192BC6BEBB2}" destId="{DA9FB354-2760-47D3-A6FB-F083A8A2D16B}" srcOrd="0" destOrd="0" presId="urn:microsoft.com/office/officeart/2016/7/layout/BasicLinearProcessNumbered"/>
    <dgm:cxn modelId="{5ED22A40-CCA2-4EBF-ABA8-1F25CF75E38E}" type="presOf" srcId="{3CE3AAA7-E73A-4A11-8FFC-DADEFBA7AC9B}" destId="{9A77F1C3-5103-4519-BAA4-7AAD2ACF79BD}" srcOrd="0" destOrd="0" presId="urn:microsoft.com/office/officeart/2016/7/layout/BasicLinearProcessNumbered"/>
    <dgm:cxn modelId="{F1205062-7043-431F-B13D-4ABFA57A2CD8}" srcId="{E559DF08-8F05-46A2-90A0-C7753AB11894}" destId="{90A0CFC6-76D6-4F8C-926B-9C66CED5BA97}" srcOrd="3" destOrd="0" parTransId="{9F3F838D-93A2-44C2-932D-83928B9F9E33}" sibTransId="{3CE3AAA7-E73A-4A11-8FFC-DADEFBA7AC9B}"/>
    <dgm:cxn modelId="{34FEA846-F4D3-4AD9-BC5A-6EB9289602E3}" type="presOf" srcId="{6DBA5677-F258-4CFC-8151-9E9810C0E6B0}" destId="{265DE034-9691-42DF-8159-483C636E2316}" srcOrd="0" destOrd="0" presId="urn:microsoft.com/office/officeart/2016/7/layout/BasicLinearProcessNumbered"/>
    <dgm:cxn modelId="{F64E5A6B-C68B-43AB-8261-196C930A6B31}" type="presOf" srcId="{611C72FA-29F0-43EB-8F31-AF96BC91C1A2}" destId="{1343A77B-EE3F-4B22-9291-B7FECE9BCB19}" srcOrd="1" destOrd="0" presId="urn:microsoft.com/office/officeart/2016/7/layout/BasicLinearProcessNumbered"/>
    <dgm:cxn modelId="{9B2B2D74-8F99-4AAB-93B7-F5B986FC02D0}" srcId="{E559DF08-8F05-46A2-90A0-C7753AB11894}" destId="{E491CA04-B700-4F01-ADE4-90C02528BD05}" srcOrd="0" destOrd="0" parTransId="{00EC6C31-A116-46BD-961C-CA010D6AD7E4}" sibTransId="{663B8BC9-6402-4AFB-82A0-3100FEAC52A3}"/>
    <dgm:cxn modelId="{1CA7FF7E-DF27-4E63-AC9C-AA821F7AD51B}" type="presOf" srcId="{BC235EA3-0EB2-4D63-92C8-685E0F9419C2}" destId="{250603CF-66E9-432C-8B40-5DF9A0A2127A}" srcOrd="0" destOrd="0" presId="urn:microsoft.com/office/officeart/2016/7/layout/BasicLinearProcessNumbered"/>
    <dgm:cxn modelId="{63A7A281-9A0F-4424-907C-D1892D84EA67}" type="presOf" srcId="{2AE9BDFF-CDA3-4C60-9787-AC959601AF20}" destId="{5D0DC419-96DB-4107-8746-483818715048}" srcOrd="1" destOrd="0" presId="urn:microsoft.com/office/officeart/2016/7/layout/BasicLinearProcessNumbered"/>
    <dgm:cxn modelId="{DF389891-94BE-453B-A8C0-B04A0126F016}" srcId="{E559DF08-8F05-46A2-90A0-C7753AB11894}" destId="{611C72FA-29F0-43EB-8F31-AF96BC91C1A2}" srcOrd="2" destOrd="0" parTransId="{08EEDB7D-8EC1-4FB3-A352-82808BE34E28}" sibTransId="{B061B9EF-BA09-4C31-8A08-B192BC6BEBB2}"/>
    <dgm:cxn modelId="{A928A39E-2753-420A-B785-7AF4AAABBFE1}" type="presOf" srcId="{611C72FA-29F0-43EB-8F31-AF96BC91C1A2}" destId="{3974FCE2-E4EE-46B9-9233-BFA8B80FCAC7}" srcOrd="0" destOrd="0" presId="urn:microsoft.com/office/officeart/2016/7/layout/BasicLinearProcessNumbered"/>
    <dgm:cxn modelId="{6416C9A4-F69A-4D51-951E-5BD2B29D4005}" type="presOf" srcId="{6DBA5677-F258-4CFC-8151-9E9810C0E6B0}" destId="{E325F669-1E67-4801-81EB-D3D5C8440A04}" srcOrd="1" destOrd="0" presId="urn:microsoft.com/office/officeart/2016/7/layout/BasicLinearProcessNumbered"/>
    <dgm:cxn modelId="{E2A7E1B8-2E65-40B1-8803-B65C3F94A95F}" srcId="{E559DF08-8F05-46A2-90A0-C7753AB11894}" destId="{6DBA5677-F258-4CFC-8151-9E9810C0E6B0}" srcOrd="4" destOrd="0" parTransId="{F743DB10-3055-4820-9063-D89D269A2B39}" sibTransId="{E4BCFAA8-7B57-48A8-8196-4326343C9EC6}"/>
    <dgm:cxn modelId="{780F25D3-AEC4-4127-817C-6D39498F4C11}" type="presOf" srcId="{90A0CFC6-76D6-4F8C-926B-9C66CED5BA97}" destId="{4B0C2954-1C55-4593-8609-7A469F15E3F7}" srcOrd="0" destOrd="0" presId="urn:microsoft.com/office/officeart/2016/7/layout/BasicLinearProcessNumbered"/>
    <dgm:cxn modelId="{0E3C6ED7-5574-4CD4-AE74-B395CF52845A}" type="presOf" srcId="{663B8BC9-6402-4AFB-82A0-3100FEAC52A3}" destId="{1B2EAD35-5681-458C-B0C5-D89A8330F8E0}" srcOrd="0" destOrd="0" presId="urn:microsoft.com/office/officeart/2016/7/layout/BasicLinearProcessNumbered"/>
    <dgm:cxn modelId="{075985F4-B154-4EE5-B7B1-3E547DEC048F}" type="presOf" srcId="{2AE9BDFF-CDA3-4C60-9787-AC959601AF20}" destId="{3882600D-C10E-4894-A25D-830779B4CBDF}" srcOrd="0" destOrd="0" presId="urn:microsoft.com/office/officeart/2016/7/layout/BasicLinearProcessNumbered"/>
    <dgm:cxn modelId="{F4BEDEF4-3C02-43F7-93C7-6FE184F51190}" type="presOf" srcId="{E491CA04-B700-4F01-ADE4-90C02528BD05}" destId="{E762B507-DBF9-4925-92AC-35E8373B9438}" srcOrd="1" destOrd="0" presId="urn:microsoft.com/office/officeart/2016/7/layout/BasicLinearProcessNumbered"/>
    <dgm:cxn modelId="{9A2F6D30-7717-480A-BC0A-060ABC9DC326}" type="presParOf" srcId="{0D0C7371-73BA-4458-BEF3-89B7904F4CB3}" destId="{22B817F4-1283-4D8A-BFEB-4F1F2EE6E141}" srcOrd="0" destOrd="0" presId="urn:microsoft.com/office/officeart/2016/7/layout/BasicLinearProcessNumbered"/>
    <dgm:cxn modelId="{0824B41C-B498-4CC5-B028-EB4F5369C57E}" type="presParOf" srcId="{22B817F4-1283-4D8A-BFEB-4F1F2EE6E141}" destId="{D3BBD276-5254-4423-8696-472C47F3D996}" srcOrd="0" destOrd="0" presId="urn:microsoft.com/office/officeart/2016/7/layout/BasicLinearProcessNumbered"/>
    <dgm:cxn modelId="{421E7EB4-D6E4-4A10-9586-54DB3FAC0009}" type="presParOf" srcId="{22B817F4-1283-4D8A-BFEB-4F1F2EE6E141}" destId="{1B2EAD35-5681-458C-B0C5-D89A8330F8E0}" srcOrd="1" destOrd="0" presId="urn:microsoft.com/office/officeart/2016/7/layout/BasicLinearProcessNumbered"/>
    <dgm:cxn modelId="{6F8939C4-126A-45A6-8541-5A03233357FC}" type="presParOf" srcId="{22B817F4-1283-4D8A-BFEB-4F1F2EE6E141}" destId="{70AB2123-F08D-486B-9DDE-946F2A585122}" srcOrd="2" destOrd="0" presId="urn:microsoft.com/office/officeart/2016/7/layout/BasicLinearProcessNumbered"/>
    <dgm:cxn modelId="{5E5816DD-09F2-4104-A295-700E15139A2A}" type="presParOf" srcId="{22B817F4-1283-4D8A-BFEB-4F1F2EE6E141}" destId="{E762B507-DBF9-4925-92AC-35E8373B9438}" srcOrd="3" destOrd="0" presId="urn:microsoft.com/office/officeart/2016/7/layout/BasicLinearProcessNumbered"/>
    <dgm:cxn modelId="{825EA72D-625E-4819-AEE3-96DC26FA1C7D}" type="presParOf" srcId="{0D0C7371-73BA-4458-BEF3-89B7904F4CB3}" destId="{1384EBC7-3DE6-4FC7-8874-7C5F676FEC3E}" srcOrd="1" destOrd="0" presId="urn:microsoft.com/office/officeart/2016/7/layout/BasicLinearProcessNumbered"/>
    <dgm:cxn modelId="{695A5725-8700-4C23-BB23-6B5BA37E965D}" type="presParOf" srcId="{0D0C7371-73BA-4458-BEF3-89B7904F4CB3}" destId="{D55742AF-9487-465F-9F4C-24A1DA69F7A8}" srcOrd="2" destOrd="0" presId="urn:microsoft.com/office/officeart/2016/7/layout/BasicLinearProcessNumbered"/>
    <dgm:cxn modelId="{F299DE18-7971-4BA7-85D0-0DF3EB3A83D1}" type="presParOf" srcId="{D55742AF-9487-465F-9F4C-24A1DA69F7A8}" destId="{3882600D-C10E-4894-A25D-830779B4CBDF}" srcOrd="0" destOrd="0" presId="urn:microsoft.com/office/officeart/2016/7/layout/BasicLinearProcessNumbered"/>
    <dgm:cxn modelId="{A27FC2C1-5977-4CFC-8BE4-0ADAA0DD39C3}" type="presParOf" srcId="{D55742AF-9487-465F-9F4C-24A1DA69F7A8}" destId="{250603CF-66E9-432C-8B40-5DF9A0A2127A}" srcOrd="1" destOrd="0" presId="urn:microsoft.com/office/officeart/2016/7/layout/BasicLinearProcessNumbered"/>
    <dgm:cxn modelId="{F52DAF0A-5D4A-4465-A8F4-F28F0B7F2EFF}" type="presParOf" srcId="{D55742AF-9487-465F-9F4C-24A1DA69F7A8}" destId="{8D8F13B2-4999-407E-A67D-062A82827C40}" srcOrd="2" destOrd="0" presId="urn:microsoft.com/office/officeart/2016/7/layout/BasicLinearProcessNumbered"/>
    <dgm:cxn modelId="{DAB08310-BD67-4ECF-9215-AE6E02F67D19}" type="presParOf" srcId="{D55742AF-9487-465F-9F4C-24A1DA69F7A8}" destId="{5D0DC419-96DB-4107-8746-483818715048}" srcOrd="3" destOrd="0" presId="urn:microsoft.com/office/officeart/2016/7/layout/BasicLinearProcessNumbered"/>
    <dgm:cxn modelId="{8D3CDE5B-925E-4074-9EA8-B6E343A7F8D9}" type="presParOf" srcId="{0D0C7371-73BA-4458-BEF3-89B7904F4CB3}" destId="{71A47801-DFB9-4F04-9C3C-EBB5F3199CBE}" srcOrd="3" destOrd="0" presId="urn:microsoft.com/office/officeart/2016/7/layout/BasicLinearProcessNumbered"/>
    <dgm:cxn modelId="{047672A1-DE9B-4A54-B200-70C5834A6E55}" type="presParOf" srcId="{0D0C7371-73BA-4458-BEF3-89B7904F4CB3}" destId="{20C169B3-B39F-4599-AE42-725422E1AFCD}" srcOrd="4" destOrd="0" presId="urn:microsoft.com/office/officeart/2016/7/layout/BasicLinearProcessNumbered"/>
    <dgm:cxn modelId="{D4BCAB77-7D04-4D24-A3ED-FE30F32778A2}" type="presParOf" srcId="{20C169B3-B39F-4599-AE42-725422E1AFCD}" destId="{3974FCE2-E4EE-46B9-9233-BFA8B80FCAC7}" srcOrd="0" destOrd="0" presId="urn:microsoft.com/office/officeart/2016/7/layout/BasicLinearProcessNumbered"/>
    <dgm:cxn modelId="{B5924C30-FEDA-4197-BF05-E19135271D1A}" type="presParOf" srcId="{20C169B3-B39F-4599-AE42-725422E1AFCD}" destId="{DA9FB354-2760-47D3-A6FB-F083A8A2D16B}" srcOrd="1" destOrd="0" presId="urn:microsoft.com/office/officeart/2016/7/layout/BasicLinearProcessNumbered"/>
    <dgm:cxn modelId="{4FC63BD6-DB57-4DBB-9870-92924AB75ABD}" type="presParOf" srcId="{20C169B3-B39F-4599-AE42-725422E1AFCD}" destId="{BF67A3FD-DDE1-4562-A2E5-F37C75445AC3}" srcOrd="2" destOrd="0" presId="urn:microsoft.com/office/officeart/2016/7/layout/BasicLinearProcessNumbered"/>
    <dgm:cxn modelId="{BF3C9C07-4386-49E7-83CE-98F90FFE617C}" type="presParOf" srcId="{20C169B3-B39F-4599-AE42-725422E1AFCD}" destId="{1343A77B-EE3F-4B22-9291-B7FECE9BCB19}" srcOrd="3" destOrd="0" presId="urn:microsoft.com/office/officeart/2016/7/layout/BasicLinearProcessNumbered"/>
    <dgm:cxn modelId="{B05450D0-BDAE-4291-AC7A-EB251E30CCF1}" type="presParOf" srcId="{0D0C7371-73BA-4458-BEF3-89B7904F4CB3}" destId="{5B1AF536-4E01-4E63-B763-CBA4E8F961BA}" srcOrd="5" destOrd="0" presId="urn:microsoft.com/office/officeart/2016/7/layout/BasicLinearProcessNumbered"/>
    <dgm:cxn modelId="{B677BB7D-37D8-4A1E-BC4D-1A9852917B49}" type="presParOf" srcId="{0D0C7371-73BA-4458-BEF3-89B7904F4CB3}" destId="{A64EF226-0E47-4103-857A-F11FB765F7DA}" srcOrd="6" destOrd="0" presId="urn:microsoft.com/office/officeart/2016/7/layout/BasicLinearProcessNumbered"/>
    <dgm:cxn modelId="{EFEEA080-599F-4F85-BBDB-B83E886E56EC}" type="presParOf" srcId="{A64EF226-0E47-4103-857A-F11FB765F7DA}" destId="{4B0C2954-1C55-4593-8609-7A469F15E3F7}" srcOrd="0" destOrd="0" presId="urn:microsoft.com/office/officeart/2016/7/layout/BasicLinearProcessNumbered"/>
    <dgm:cxn modelId="{7333B920-A5EC-4887-9386-7E1F00C0224C}" type="presParOf" srcId="{A64EF226-0E47-4103-857A-F11FB765F7DA}" destId="{9A77F1C3-5103-4519-BAA4-7AAD2ACF79BD}" srcOrd="1" destOrd="0" presId="urn:microsoft.com/office/officeart/2016/7/layout/BasicLinearProcessNumbered"/>
    <dgm:cxn modelId="{774BEA89-BA74-4A65-A31E-66824F4C08AB}" type="presParOf" srcId="{A64EF226-0E47-4103-857A-F11FB765F7DA}" destId="{CF7F741D-6E5B-43F9-9309-E44D51F4E2C2}" srcOrd="2" destOrd="0" presId="urn:microsoft.com/office/officeart/2016/7/layout/BasicLinearProcessNumbered"/>
    <dgm:cxn modelId="{8C6539DB-3D4E-4FA3-A617-3D6DCDFF8CAA}" type="presParOf" srcId="{A64EF226-0E47-4103-857A-F11FB765F7DA}" destId="{08CF50DB-DBAB-4AC0-9E31-6951D6934975}" srcOrd="3" destOrd="0" presId="urn:microsoft.com/office/officeart/2016/7/layout/BasicLinearProcessNumbered"/>
    <dgm:cxn modelId="{2E4FCEA0-8CB0-4E65-8F28-631A1EFDBBDF}" type="presParOf" srcId="{0D0C7371-73BA-4458-BEF3-89B7904F4CB3}" destId="{B2AA59B0-FA6D-46C7-A552-C08FB3E5DB07}" srcOrd="7" destOrd="0" presId="urn:microsoft.com/office/officeart/2016/7/layout/BasicLinearProcessNumbered"/>
    <dgm:cxn modelId="{DF5F5FDB-E099-47EE-B634-34B1D66C2339}" type="presParOf" srcId="{0D0C7371-73BA-4458-BEF3-89B7904F4CB3}" destId="{2DD16AE0-1D77-490D-BE91-946B1D41AAD8}" srcOrd="8" destOrd="0" presId="urn:microsoft.com/office/officeart/2016/7/layout/BasicLinearProcessNumbered"/>
    <dgm:cxn modelId="{91328EA4-E9D3-4938-8BF5-960FD8D32D8F}" type="presParOf" srcId="{2DD16AE0-1D77-490D-BE91-946B1D41AAD8}" destId="{265DE034-9691-42DF-8159-483C636E2316}" srcOrd="0" destOrd="0" presId="urn:microsoft.com/office/officeart/2016/7/layout/BasicLinearProcessNumbered"/>
    <dgm:cxn modelId="{06B645D6-8B46-4DDD-9389-7D7E1916285B}" type="presParOf" srcId="{2DD16AE0-1D77-490D-BE91-946B1D41AAD8}" destId="{00F7FC84-9139-4C2F-A997-C82186238AA0}" srcOrd="1" destOrd="0" presId="urn:microsoft.com/office/officeart/2016/7/layout/BasicLinearProcessNumbered"/>
    <dgm:cxn modelId="{1EFFB7A2-BCC3-492B-BD32-26B31C230B1F}" type="presParOf" srcId="{2DD16AE0-1D77-490D-BE91-946B1D41AAD8}" destId="{C6DCD9D4-5E83-4CCB-AC89-852042EDB0CA}" srcOrd="2" destOrd="0" presId="urn:microsoft.com/office/officeart/2016/7/layout/BasicLinearProcessNumbered"/>
    <dgm:cxn modelId="{2D908EFD-0C66-4F0F-940C-29CA5C6CD9C4}" type="presParOf" srcId="{2DD16AE0-1D77-490D-BE91-946B1D41AAD8}" destId="{E325F669-1E67-4801-81EB-D3D5C8440A04}"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7759E37A-D268-48B1-B66A-F6AFDEE99D2B}" type="doc">
      <dgm:prSet loTypeId="urn:microsoft.com/office/officeart/2016/7/layout/BasicLinearProcessNumbered" loCatId="process" qsTypeId="urn:microsoft.com/office/officeart/2005/8/quickstyle/simple1" qsCatId="simple" csTypeId="urn:microsoft.com/office/officeart/2005/8/colors/ColorSchemeForSuggestions" csCatId="other"/>
      <dgm:spPr/>
      <dgm:t>
        <a:bodyPr/>
        <a:lstStyle/>
        <a:p>
          <a:endParaRPr lang="en-US"/>
        </a:p>
      </dgm:t>
    </dgm:pt>
    <dgm:pt modelId="{24CDAB2D-9F33-4047-83EA-178D8B004B14}">
      <dgm:prSet/>
      <dgm:spPr/>
      <dgm:t>
        <a:bodyPr/>
        <a:lstStyle/>
        <a:p>
          <a:r>
            <a:rPr lang="en-US" dirty="0"/>
            <a:t>Physical Infrastructure</a:t>
          </a:r>
        </a:p>
      </dgm:t>
    </dgm:pt>
    <dgm:pt modelId="{9B3EBDB3-29A3-45EA-A378-553772648971}" type="parTrans" cxnId="{E7950D26-1288-42B3-AF0F-05E49A01AD18}">
      <dgm:prSet/>
      <dgm:spPr/>
      <dgm:t>
        <a:bodyPr/>
        <a:lstStyle/>
        <a:p>
          <a:endParaRPr lang="en-US"/>
        </a:p>
      </dgm:t>
    </dgm:pt>
    <dgm:pt modelId="{43BC5C5C-B941-4B59-AFE4-EBA78C421D0A}" type="sibTrans" cxnId="{E7950D26-1288-42B3-AF0F-05E49A01AD18}">
      <dgm:prSet phldrT="1"/>
      <dgm:spPr/>
      <dgm:t>
        <a:bodyPr/>
        <a:lstStyle/>
        <a:p>
          <a:r>
            <a:rPr lang="en-US"/>
            <a:t>1</a:t>
          </a:r>
        </a:p>
      </dgm:t>
    </dgm:pt>
    <dgm:pt modelId="{017FF7E5-F720-43AD-9855-FEC2BFECB8B0}">
      <dgm:prSet/>
      <dgm:spPr/>
      <dgm:t>
        <a:bodyPr/>
        <a:lstStyle/>
        <a:p>
          <a:r>
            <a:rPr lang="en-US" dirty="0"/>
            <a:t>Technology Infrastructure</a:t>
          </a:r>
        </a:p>
      </dgm:t>
    </dgm:pt>
    <dgm:pt modelId="{C7C8F0AF-ABD9-43BB-A8FA-F922F7F5BC66}" type="parTrans" cxnId="{E0926E91-0541-455E-84D3-F5FF9E704FB9}">
      <dgm:prSet/>
      <dgm:spPr/>
      <dgm:t>
        <a:bodyPr/>
        <a:lstStyle/>
        <a:p>
          <a:endParaRPr lang="en-US"/>
        </a:p>
      </dgm:t>
    </dgm:pt>
    <dgm:pt modelId="{0E2A9BF4-2EF8-4D17-854C-69D218205C4A}" type="sibTrans" cxnId="{E0926E91-0541-455E-84D3-F5FF9E704FB9}">
      <dgm:prSet phldrT="2"/>
      <dgm:spPr/>
      <dgm:t>
        <a:bodyPr/>
        <a:lstStyle/>
        <a:p>
          <a:r>
            <a:rPr lang="en-US"/>
            <a:t>2</a:t>
          </a:r>
        </a:p>
      </dgm:t>
    </dgm:pt>
    <dgm:pt modelId="{DA59F039-FB6C-40F8-8462-CD0F8E305C16}">
      <dgm:prSet/>
      <dgm:spPr/>
      <dgm:t>
        <a:bodyPr/>
        <a:lstStyle/>
        <a:p>
          <a:r>
            <a:rPr lang="en-US" dirty="0"/>
            <a:t>People Infrastructure</a:t>
          </a:r>
        </a:p>
      </dgm:t>
    </dgm:pt>
    <dgm:pt modelId="{8C61EE26-2663-4AE7-B0D5-2F2A7FBE97F5}" type="parTrans" cxnId="{B4C42DC2-8FCE-44B8-B86D-89109219E5FB}">
      <dgm:prSet/>
      <dgm:spPr/>
      <dgm:t>
        <a:bodyPr/>
        <a:lstStyle/>
        <a:p>
          <a:endParaRPr lang="en-US"/>
        </a:p>
      </dgm:t>
    </dgm:pt>
    <dgm:pt modelId="{F73BC6E2-6352-45E7-B57E-3C864B043B81}" type="sibTrans" cxnId="{B4C42DC2-8FCE-44B8-B86D-89109219E5FB}">
      <dgm:prSet phldrT="3"/>
      <dgm:spPr/>
      <dgm:t>
        <a:bodyPr/>
        <a:lstStyle/>
        <a:p>
          <a:r>
            <a:rPr lang="en-US"/>
            <a:t>3</a:t>
          </a:r>
        </a:p>
      </dgm:t>
    </dgm:pt>
    <dgm:pt modelId="{308C3829-4F66-427C-AF19-90FD61E3FB41}" type="pres">
      <dgm:prSet presAssocID="{7759E37A-D268-48B1-B66A-F6AFDEE99D2B}" presName="Name0" presStyleCnt="0">
        <dgm:presLayoutVars>
          <dgm:animLvl val="lvl"/>
          <dgm:resizeHandles val="exact"/>
        </dgm:presLayoutVars>
      </dgm:prSet>
      <dgm:spPr/>
    </dgm:pt>
    <dgm:pt modelId="{BE4EFE6D-5F77-4DD1-8A66-6572BE6E1A8A}" type="pres">
      <dgm:prSet presAssocID="{24CDAB2D-9F33-4047-83EA-178D8B004B14}" presName="compositeNode" presStyleCnt="0">
        <dgm:presLayoutVars>
          <dgm:bulletEnabled val="1"/>
        </dgm:presLayoutVars>
      </dgm:prSet>
      <dgm:spPr/>
    </dgm:pt>
    <dgm:pt modelId="{B9E69CD8-B269-424F-A411-4FC7E588BFC8}" type="pres">
      <dgm:prSet presAssocID="{24CDAB2D-9F33-4047-83EA-178D8B004B14}" presName="bgRect" presStyleLbl="bgAccFollowNode1" presStyleIdx="0" presStyleCnt="3"/>
      <dgm:spPr/>
    </dgm:pt>
    <dgm:pt modelId="{7AF3B391-70FC-40A6-8058-58892A0DFE20}" type="pres">
      <dgm:prSet presAssocID="{43BC5C5C-B941-4B59-AFE4-EBA78C421D0A}" presName="sibTransNodeCircle" presStyleLbl="alignNode1" presStyleIdx="0" presStyleCnt="6">
        <dgm:presLayoutVars>
          <dgm:chMax val="0"/>
          <dgm:bulletEnabled/>
        </dgm:presLayoutVars>
      </dgm:prSet>
      <dgm:spPr/>
    </dgm:pt>
    <dgm:pt modelId="{641CC9BB-0CBC-431A-8288-C08A0C02F887}" type="pres">
      <dgm:prSet presAssocID="{24CDAB2D-9F33-4047-83EA-178D8B004B14}" presName="bottomLine" presStyleLbl="alignNode1" presStyleIdx="1" presStyleCnt="6">
        <dgm:presLayoutVars/>
      </dgm:prSet>
      <dgm:spPr/>
    </dgm:pt>
    <dgm:pt modelId="{FB77CFBE-E36D-4130-B034-6A820F351633}" type="pres">
      <dgm:prSet presAssocID="{24CDAB2D-9F33-4047-83EA-178D8B004B14}" presName="nodeText" presStyleLbl="bgAccFollowNode1" presStyleIdx="0" presStyleCnt="3">
        <dgm:presLayoutVars>
          <dgm:bulletEnabled val="1"/>
        </dgm:presLayoutVars>
      </dgm:prSet>
      <dgm:spPr/>
    </dgm:pt>
    <dgm:pt modelId="{7E4B0F3B-C3E2-4EF7-94EF-81CD49BF0465}" type="pres">
      <dgm:prSet presAssocID="{43BC5C5C-B941-4B59-AFE4-EBA78C421D0A}" presName="sibTrans" presStyleCnt="0"/>
      <dgm:spPr/>
    </dgm:pt>
    <dgm:pt modelId="{AA68F876-A904-4447-B3FB-198EBD0F5DB5}" type="pres">
      <dgm:prSet presAssocID="{017FF7E5-F720-43AD-9855-FEC2BFECB8B0}" presName="compositeNode" presStyleCnt="0">
        <dgm:presLayoutVars>
          <dgm:bulletEnabled val="1"/>
        </dgm:presLayoutVars>
      </dgm:prSet>
      <dgm:spPr/>
    </dgm:pt>
    <dgm:pt modelId="{7AE99F80-CA29-4C5C-B142-EAB1D94FE88A}" type="pres">
      <dgm:prSet presAssocID="{017FF7E5-F720-43AD-9855-FEC2BFECB8B0}" presName="bgRect" presStyleLbl="bgAccFollowNode1" presStyleIdx="1" presStyleCnt="3"/>
      <dgm:spPr/>
    </dgm:pt>
    <dgm:pt modelId="{215B131B-EC99-4F8D-88EA-2E5E88C2C724}" type="pres">
      <dgm:prSet presAssocID="{0E2A9BF4-2EF8-4D17-854C-69D218205C4A}" presName="sibTransNodeCircle" presStyleLbl="alignNode1" presStyleIdx="2" presStyleCnt="6">
        <dgm:presLayoutVars>
          <dgm:chMax val="0"/>
          <dgm:bulletEnabled/>
        </dgm:presLayoutVars>
      </dgm:prSet>
      <dgm:spPr/>
    </dgm:pt>
    <dgm:pt modelId="{08F15684-F1DE-4A22-B897-97C28360A100}" type="pres">
      <dgm:prSet presAssocID="{017FF7E5-F720-43AD-9855-FEC2BFECB8B0}" presName="bottomLine" presStyleLbl="alignNode1" presStyleIdx="3" presStyleCnt="6">
        <dgm:presLayoutVars/>
      </dgm:prSet>
      <dgm:spPr/>
    </dgm:pt>
    <dgm:pt modelId="{4F0E3C61-3D36-47C2-8FD0-59E51E946CDC}" type="pres">
      <dgm:prSet presAssocID="{017FF7E5-F720-43AD-9855-FEC2BFECB8B0}" presName="nodeText" presStyleLbl="bgAccFollowNode1" presStyleIdx="1" presStyleCnt="3">
        <dgm:presLayoutVars>
          <dgm:bulletEnabled val="1"/>
        </dgm:presLayoutVars>
      </dgm:prSet>
      <dgm:spPr/>
    </dgm:pt>
    <dgm:pt modelId="{4F2349E4-7631-4B1E-ACCC-720BAB280F06}" type="pres">
      <dgm:prSet presAssocID="{0E2A9BF4-2EF8-4D17-854C-69D218205C4A}" presName="sibTrans" presStyleCnt="0"/>
      <dgm:spPr/>
    </dgm:pt>
    <dgm:pt modelId="{E2C2C0A0-297F-403C-9BD8-D15CD5F84F8A}" type="pres">
      <dgm:prSet presAssocID="{DA59F039-FB6C-40F8-8462-CD0F8E305C16}" presName="compositeNode" presStyleCnt="0">
        <dgm:presLayoutVars>
          <dgm:bulletEnabled val="1"/>
        </dgm:presLayoutVars>
      </dgm:prSet>
      <dgm:spPr/>
    </dgm:pt>
    <dgm:pt modelId="{DD28EC1F-2FB3-4169-889C-2D69F8EA9EDE}" type="pres">
      <dgm:prSet presAssocID="{DA59F039-FB6C-40F8-8462-CD0F8E305C16}" presName="bgRect" presStyleLbl="bgAccFollowNode1" presStyleIdx="2" presStyleCnt="3"/>
      <dgm:spPr/>
    </dgm:pt>
    <dgm:pt modelId="{4B844065-8E86-43D8-BBCB-7797D864711F}" type="pres">
      <dgm:prSet presAssocID="{F73BC6E2-6352-45E7-B57E-3C864B043B81}" presName="sibTransNodeCircle" presStyleLbl="alignNode1" presStyleIdx="4" presStyleCnt="6">
        <dgm:presLayoutVars>
          <dgm:chMax val="0"/>
          <dgm:bulletEnabled/>
        </dgm:presLayoutVars>
      </dgm:prSet>
      <dgm:spPr/>
    </dgm:pt>
    <dgm:pt modelId="{C8305F52-B8A2-44D8-99E6-B5DCABDBD6DC}" type="pres">
      <dgm:prSet presAssocID="{DA59F039-FB6C-40F8-8462-CD0F8E305C16}" presName="bottomLine" presStyleLbl="alignNode1" presStyleIdx="5" presStyleCnt="6">
        <dgm:presLayoutVars/>
      </dgm:prSet>
      <dgm:spPr/>
    </dgm:pt>
    <dgm:pt modelId="{E48813A1-F804-4E2C-9212-0A719C76A2F9}" type="pres">
      <dgm:prSet presAssocID="{DA59F039-FB6C-40F8-8462-CD0F8E305C16}" presName="nodeText" presStyleLbl="bgAccFollowNode1" presStyleIdx="2" presStyleCnt="3">
        <dgm:presLayoutVars>
          <dgm:bulletEnabled val="1"/>
        </dgm:presLayoutVars>
      </dgm:prSet>
      <dgm:spPr/>
    </dgm:pt>
  </dgm:ptLst>
  <dgm:cxnLst>
    <dgm:cxn modelId="{0E451803-DD7B-4E46-9AA0-95F1136F438A}" type="presOf" srcId="{017FF7E5-F720-43AD-9855-FEC2BFECB8B0}" destId="{7AE99F80-CA29-4C5C-B142-EAB1D94FE88A}" srcOrd="0" destOrd="0" presId="urn:microsoft.com/office/officeart/2016/7/layout/BasicLinearProcessNumbered"/>
    <dgm:cxn modelId="{AE080904-39C2-420B-9B1B-EBA25AE11D22}" type="presOf" srcId="{DA59F039-FB6C-40F8-8462-CD0F8E305C16}" destId="{E48813A1-F804-4E2C-9212-0A719C76A2F9}" srcOrd="1" destOrd="0" presId="urn:microsoft.com/office/officeart/2016/7/layout/BasicLinearProcessNumbered"/>
    <dgm:cxn modelId="{EE687323-28C6-485E-ACAC-3769CC65AE36}" type="presOf" srcId="{24CDAB2D-9F33-4047-83EA-178D8B004B14}" destId="{FB77CFBE-E36D-4130-B034-6A820F351633}" srcOrd="1" destOrd="0" presId="urn:microsoft.com/office/officeart/2016/7/layout/BasicLinearProcessNumbered"/>
    <dgm:cxn modelId="{AFD62E24-0A46-4F72-8E79-D7E8F6639374}" type="presOf" srcId="{F73BC6E2-6352-45E7-B57E-3C864B043B81}" destId="{4B844065-8E86-43D8-BBCB-7797D864711F}" srcOrd="0" destOrd="0" presId="urn:microsoft.com/office/officeart/2016/7/layout/BasicLinearProcessNumbered"/>
    <dgm:cxn modelId="{E7950D26-1288-42B3-AF0F-05E49A01AD18}" srcId="{7759E37A-D268-48B1-B66A-F6AFDEE99D2B}" destId="{24CDAB2D-9F33-4047-83EA-178D8B004B14}" srcOrd="0" destOrd="0" parTransId="{9B3EBDB3-29A3-45EA-A378-553772648971}" sibTransId="{43BC5C5C-B941-4B59-AFE4-EBA78C421D0A}"/>
    <dgm:cxn modelId="{8C9B2537-D0D3-4905-9F59-E007C66150EB}" type="presOf" srcId="{43BC5C5C-B941-4B59-AFE4-EBA78C421D0A}" destId="{7AF3B391-70FC-40A6-8058-58892A0DFE20}" srcOrd="0" destOrd="0" presId="urn:microsoft.com/office/officeart/2016/7/layout/BasicLinearProcessNumbered"/>
    <dgm:cxn modelId="{8299A13D-FC68-4F53-8098-4913E5AEDE88}" type="presOf" srcId="{017FF7E5-F720-43AD-9855-FEC2BFECB8B0}" destId="{4F0E3C61-3D36-47C2-8FD0-59E51E946CDC}" srcOrd="1" destOrd="0" presId="urn:microsoft.com/office/officeart/2016/7/layout/BasicLinearProcessNumbered"/>
    <dgm:cxn modelId="{43549588-5B72-4C2D-AD5B-372B122CE26B}" type="presOf" srcId="{7759E37A-D268-48B1-B66A-F6AFDEE99D2B}" destId="{308C3829-4F66-427C-AF19-90FD61E3FB41}" srcOrd="0" destOrd="0" presId="urn:microsoft.com/office/officeart/2016/7/layout/BasicLinearProcessNumbered"/>
    <dgm:cxn modelId="{E0926E91-0541-455E-84D3-F5FF9E704FB9}" srcId="{7759E37A-D268-48B1-B66A-F6AFDEE99D2B}" destId="{017FF7E5-F720-43AD-9855-FEC2BFECB8B0}" srcOrd="1" destOrd="0" parTransId="{C7C8F0AF-ABD9-43BB-A8FA-F922F7F5BC66}" sibTransId="{0E2A9BF4-2EF8-4D17-854C-69D218205C4A}"/>
    <dgm:cxn modelId="{C8B7D4A0-794F-4662-8671-C6F8205AD301}" type="presOf" srcId="{24CDAB2D-9F33-4047-83EA-178D8B004B14}" destId="{B9E69CD8-B269-424F-A411-4FC7E588BFC8}" srcOrd="0" destOrd="0" presId="urn:microsoft.com/office/officeart/2016/7/layout/BasicLinearProcessNumbered"/>
    <dgm:cxn modelId="{AD254CB2-8C67-4E81-A4D3-BF173D2330C7}" type="presOf" srcId="{0E2A9BF4-2EF8-4D17-854C-69D218205C4A}" destId="{215B131B-EC99-4F8D-88EA-2E5E88C2C724}" srcOrd="0" destOrd="0" presId="urn:microsoft.com/office/officeart/2016/7/layout/BasicLinearProcessNumbered"/>
    <dgm:cxn modelId="{B4C42DC2-8FCE-44B8-B86D-89109219E5FB}" srcId="{7759E37A-D268-48B1-B66A-F6AFDEE99D2B}" destId="{DA59F039-FB6C-40F8-8462-CD0F8E305C16}" srcOrd="2" destOrd="0" parTransId="{8C61EE26-2663-4AE7-B0D5-2F2A7FBE97F5}" sibTransId="{F73BC6E2-6352-45E7-B57E-3C864B043B81}"/>
    <dgm:cxn modelId="{7BF4AFE7-E4F6-4684-BDB5-8F93873F532B}" type="presOf" srcId="{DA59F039-FB6C-40F8-8462-CD0F8E305C16}" destId="{DD28EC1F-2FB3-4169-889C-2D69F8EA9EDE}" srcOrd="0" destOrd="0" presId="urn:microsoft.com/office/officeart/2016/7/layout/BasicLinearProcessNumbered"/>
    <dgm:cxn modelId="{2F1BA3CE-1BF1-49AB-AB95-CD29F6188A26}" type="presParOf" srcId="{308C3829-4F66-427C-AF19-90FD61E3FB41}" destId="{BE4EFE6D-5F77-4DD1-8A66-6572BE6E1A8A}" srcOrd="0" destOrd="0" presId="urn:microsoft.com/office/officeart/2016/7/layout/BasicLinearProcessNumbered"/>
    <dgm:cxn modelId="{0F0C049D-B116-4BE9-976A-BB3A84481E1D}" type="presParOf" srcId="{BE4EFE6D-5F77-4DD1-8A66-6572BE6E1A8A}" destId="{B9E69CD8-B269-424F-A411-4FC7E588BFC8}" srcOrd="0" destOrd="0" presId="urn:microsoft.com/office/officeart/2016/7/layout/BasicLinearProcessNumbered"/>
    <dgm:cxn modelId="{7F555D1D-7396-41F7-967B-686C78364CB1}" type="presParOf" srcId="{BE4EFE6D-5F77-4DD1-8A66-6572BE6E1A8A}" destId="{7AF3B391-70FC-40A6-8058-58892A0DFE20}" srcOrd="1" destOrd="0" presId="urn:microsoft.com/office/officeart/2016/7/layout/BasicLinearProcessNumbered"/>
    <dgm:cxn modelId="{2D22B814-C953-4837-A4A8-207FCB1E98C4}" type="presParOf" srcId="{BE4EFE6D-5F77-4DD1-8A66-6572BE6E1A8A}" destId="{641CC9BB-0CBC-431A-8288-C08A0C02F887}" srcOrd="2" destOrd="0" presId="urn:microsoft.com/office/officeart/2016/7/layout/BasicLinearProcessNumbered"/>
    <dgm:cxn modelId="{6847056B-E5D9-43AE-AE72-D199C2227BCD}" type="presParOf" srcId="{BE4EFE6D-5F77-4DD1-8A66-6572BE6E1A8A}" destId="{FB77CFBE-E36D-4130-B034-6A820F351633}" srcOrd="3" destOrd="0" presId="urn:microsoft.com/office/officeart/2016/7/layout/BasicLinearProcessNumbered"/>
    <dgm:cxn modelId="{EAFF27D2-4492-4CF0-8828-99DF16DEAD2A}" type="presParOf" srcId="{308C3829-4F66-427C-AF19-90FD61E3FB41}" destId="{7E4B0F3B-C3E2-4EF7-94EF-81CD49BF0465}" srcOrd="1" destOrd="0" presId="urn:microsoft.com/office/officeart/2016/7/layout/BasicLinearProcessNumbered"/>
    <dgm:cxn modelId="{23537B9B-B244-42AC-A468-6C65F05B43E6}" type="presParOf" srcId="{308C3829-4F66-427C-AF19-90FD61E3FB41}" destId="{AA68F876-A904-4447-B3FB-198EBD0F5DB5}" srcOrd="2" destOrd="0" presId="urn:microsoft.com/office/officeart/2016/7/layout/BasicLinearProcessNumbered"/>
    <dgm:cxn modelId="{D2740F06-7DD1-42D1-AC3F-6B989A8A395B}" type="presParOf" srcId="{AA68F876-A904-4447-B3FB-198EBD0F5DB5}" destId="{7AE99F80-CA29-4C5C-B142-EAB1D94FE88A}" srcOrd="0" destOrd="0" presId="urn:microsoft.com/office/officeart/2016/7/layout/BasicLinearProcessNumbered"/>
    <dgm:cxn modelId="{1D1F4DF9-60D0-4F60-B74C-4FB9918BB34D}" type="presParOf" srcId="{AA68F876-A904-4447-B3FB-198EBD0F5DB5}" destId="{215B131B-EC99-4F8D-88EA-2E5E88C2C724}" srcOrd="1" destOrd="0" presId="urn:microsoft.com/office/officeart/2016/7/layout/BasicLinearProcessNumbered"/>
    <dgm:cxn modelId="{D8F3D25B-F4C0-44E0-AD54-88961ECE4860}" type="presParOf" srcId="{AA68F876-A904-4447-B3FB-198EBD0F5DB5}" destId="{08F15684-F1DE-4A22-B897-97C28360A100}" srcOrd="2" destOrd="0" presId="urn:microsoft.com/office/officeart/2016/7/layout/BasicLinearProcessNumbered"/>
    <dgm:cxn modelId="{495B743E-1A37-4B62-9E0F-C85DA20E9ED1}" type="presParOf" srcId="{AA68F876-A904-4447-B3FB-198EBD0F5DB5}" destId="{4F0E3C61-3D36-47C2-8FD0-59E51E946CDC}" srcOrd="3" destOrd="0" presId="urn:microsoft.com/office/officeart/2016/7/layout/BasicLinearProcessNumbered"/>
    <dgm:cxn modelId="{0092006A-76D9-4596-937D-4ACD31ECF1B1}" type="presParOf" srcId="{308C3829-4F66-427C-AF19-90FD61E3FB41}" destId="{4F2349E4-7631-4B1E-ACCC-720BAB280F06}" srcOrd="3" destOrd="0" presId="urn:microsoft.com/office/officeart/2016/7/layout/BasicLinearProcessNumbered"/>
    <dgm:cxn modelId="{1745BF2C-AA11-4162-8427-03FD1765DAF5}" type="presParOf" srcId="{308C3829-4F66-427C-AF19-90FD61E3FB41}" destId="{E2C2C0A0-297F-403C-9BD8-D15CD5F84F8A}" srcOrd="4" destOrd="0" presId="urn:microsoft.com/office/officeart/2016/7/layout/BasicLinearProcessNumbered"/>
    <dgm:cxn modelId="{26F2B9C4-583E-43CE-8B8F-77C07B775305}" type="presParOf" srcId="{E2C2C0A0-297F-403C-9BD8-D15CD5F84F8A}" destId="{DD28EC1F-2FB3-4169-889C-2D69F8EA9EDE}" srcOrd="0" destOrd="0" presId="urn:microsoft.com/office/officeart/2016/7/layout/BasicLinearProcessNumbered"/>
    <dgm:cxn modelId="{083DF9C5-7181-4498-9FF8-958358B263D6}" type="presParOf" srcId="{E2C2C0A0-297F-403C-9BD8-D15CD5F84F8A}" destId="{4B844065-8E86-43D8-BBCB-7797D864711F}" srcOrd="1" destOrd="0" presId="urn:microsoft.com/office/officeart/2016/7/layout/BasicLinearProcessNumbered"/>
    <dgm:cxn modelId="{CF2B6E57-F53C-44EB-B8C1-98CF28CC5CE5}" type="presParOf" srcId="{E2C2C0A0-297F-403C-9BD8-D15CD5F84F8A}" destId="{C8305F52-B8A2-44D8-99E6-B5DCABDBD6DC}" srcOrd="2" destOrd="0" presId="urn:microsoft.com/office/officeart/2016/7/layout/BasicLinearProcessNumbered"/>
    <dgm:cxn modelId="{C5CE2178-70F1-47D4-A642-4C983FFB13E9}" type="presParOf" srcId="{E2C2C0A0-297F-403C-9BD8-D15CD5F84F8A}" destId="{E48813A1-F804-4E2C-9212-0A719C76A2F9}"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55B2F323-06C2-4AD4-8D78-B45C3538A3AD}" type="doc">
      <dgm:prSet loTypeId="urn:microsoft.com/office/officeart/2005/8/layout/hProcess9" loCatId="Inbox" qsTypeId="urn:microsoft.com/office/officeart/2005/8/quickstyle/simple1" qsCatId="simple" csTypeId="urn:microsoft.com/office/officeart/2005/8/colors/ColorSchemeForSuggestions" csCatId="other"/>
      <dgm:spPr/>
      <dgm:t>
        <a:bodyPr/>
        <a:lstStyle/>
        <a:p>
          <a:endParaRPr lang="en-US"/>
        </a:p>
      </dgm:t>
    </dgm:pt>
    <dgm:pt modelId="{AFC7B18D-A4E0-4CC2-AAD4-729BBAD04FCB}">
      <dgm:prSet/>
      <dgm:spPr/>
      <dgm:t>
        <a:bodyPr/>
        <a:lstStyle/>
        <a:p>
          <a:r>
            <a:rPr lang="en-US" dirty="0"/>
            <a:t>Beyond accounting</a:t>
          </a:r>
        </a:p>
      </dgm:t>
    </dgm:pt>
    <dgm:pt modelId="{6FB32687-F7A8-4656-A725-8EB202B22D07}" type="parTrans" cxnId="{81B6F735-1244-427E-A23C-8F596E1C3752}">
      <dgm:prSet/>
      <dgm:spPr/>
      <dgm:t>
        <a:bodyPr/>
        <a:lstStyle/>
        <a:p>
          <a:endParaRPr lang="en-US"/>
        </a:p>
      </dgm:t>
    </dgm:pt>
    <dgm:pt modelId="{F1BFB065-A97D-47B9-B735-066D6A7C0E40}" type="sibTrans" cxnId="{81B6F735-1244-427E-A23C-8F596E1C3752}">
      <dgm:prSet/>
      <dgm:spPr/>
      <dgm:t>
        <a:bodyPr/>
        <a:lstStyle/>
        <a:p>
          <a:endParaRPr lang="en-US"/>
        </a:p>
      </dgm:t>
    </dgm:pt>
    <dgm:pt modelId="{9B9A5847-6CC1-4955-A8D8-9FA920033CB4}">
      <dgm:prSet/>
      <dgm:spPr/>
      <dgm:t>
        <a:bodyPr/>
        <a:lstStyle/>
        <a:p>
          <a:r>
            <a:rPr lang="en-US" dirty="0"/>
            <a:t>Aligning Processes and Costs</a:t>
          </a:r>
        </a:p>
      </dgm:t>
    </dgm:pt>
    <dgm:pt modelId="{EAB728E2-8847-409C-85DF-DF10CCD41D0F}" type="parTrans" cxnId="{A8DEF9A6-8CAA-4849-9031-340CE375C600}">
      <dgm:prSet/>
      <dgm:spPr/>
      <dgm:t>
        <a:bodyPr/>
        <a:lstStyle/>
        <a:p>
          <a:endParaRPr lang="en-US"/>
        </a:p>
      </dgm:t>
    </dgm:pt>
    <dgm:pt modelId="{7DB10ED2-7881-41E7-BDEE-3047BBF9435C}" type="sibTrans" cxnId="{A8DEF9A6-8CAA-4849-9031-340CE375C600}">
      <dgm:prSet/>
      <dgm:spPr/>
      <dgm:t>
        <a:bodyPr/>
        <a:lstStyle/>
        <a:p>
          <a:endParaRPr lang="en-US"/>
        </a:p>
      </dgm:t>
    </dgm:pt>
    <dgm:pt modelId="{656AF1B9-EF93-43A1-8BFE-13B0644ABE26}">
      <dgm:prSet/>
      <dgm:spPr/>
      <dgm:t>
        <a:bodyPr/>
        <a:lstStyle/>
        <a:p>
          <a:r>
            <a:rPr lang="en-US" dirty="0"/>
            <a:t>Structural Costs</a:t>
          </a:r>
        </a:p>
      </dgm:t>
    </dgm:pt>
    <dgm:pt modelId="{0BA856D6-B3AA-4220-BC59-A4879CE91E4C}" type="parTrans" cxnId="{ABF16AC1-549B-499D-AB56-C951DD0BC093}">
      <dgm:prSet/>
      <dgm:spPr/>
      <dgm:t>
        <a:bodyPr/>
        <a:lstStyle/>
        <a:p>
          <a:endParaRPr lang="en-US"/>
        </a:p>
      </dgm:t>
    </dgm:pt>
    <dgm:pt modelId="{0E52B080-9EB3-4531-B0FF-9C86A18EFC37}" type="sibTrans" cxnId="{ABF16AC1-549B-499D-AB56-C951DD0BC093}">
      <dgm:prSet/>
      <dgm:spPr/>
      <dgm:t>
        <a:bodyPr/>
        <a:lstStyle/>
        <a:p>
          <a:endParaRPr lang="en-US"/>
        </a:p>
      </dgm:t>
    </dgm:pt>
    <dgm:pt modelId="{97C706FF-7176-4B47-8D79-5F00FCF6385B}">
      <dgm:prSet/>
      <dgm:spPr/>
      <dgm:t>
        <a:bodyPr/>
        <a:lstStyle/>
        <a:p>
          <a:r>
            <a:rPr lang="en-US" dirty="0"/>
            <a:t>Capital Costs</a:t>
          </a:r>
        </a:p>
      </dgm:t>
    </dgm:pt>
    <dgm:pt modelId="{F527A94A-D70D-46DE-AE60-9F5CEDF117BA}" type="parTrans" cxnId="{F11B1391-320C-4E4D-B434-5D184DA70346}">
      <dgm:prSet/>
      <dgm:spPr/>
      <dgm:t>
        <a:bodyPr/>
        <a:lstStyle/>
        <a:p>
          <a:endParaRPr lang="en-US"/>
        </a:p>
      </dgm:t>
    </dgm:pt>
    <dgm:pt modelId="{22025302-C881-4BA2-9EA8-E7D8D5D9A7DA}" type="sibTrans" cxnId="{F11B1391-320C-4E4D-B434-5D184DA70346}">
      <dgm:prSet/>
      <dgm:spPr/>
      <dgm:t>
        <a:bodyPr/>
        <a:lstStyle/>
        <a:p>
          <a:endParaRPr lang="en-US"/>
        </a:p>
      </dgm:t>
    </dgm:pt>
    <dgm:pt modelId="{49EA6B1C-5AD4-4DD0-BC94-361B6EC43F47}">
      <dgm:prSet/>
      <dgm:spPr/>
      <dgm:t>
        <a:bodyPr/>
        <a:lstStyle/>
        <a:p>
          <a:r>
            <a:rPr lang="en-US" dirty="0"/>
            <a:t>Operational Costs</a:t>
          </a:r>
        </a:p>
      </dgm:t>
    </dgm:pt>
    <dgm:pt modelId="{014E2344-3E76-4AA0-9882-2CC2E66F76B1}" type="parTrans" cxnId="{1C161A46-CF59-4BAC-8B46-C4E52FF0F592}">
      <dgm:prSet/>
      <dgm:spPr/>
      <dgm:t>
        <a:bodyPr/>
        <a:lstStyle/>
        <a:p>
          <a:endParaRPr lang="en-US"/>
        </a:p>
      </dgm:t>
    </dgm:pt>
    <dgm:pt modelId="{262D01B3-7F2D-4CB5-A788-985CF2C7B07E}" type="sibTrans" cxnId="{1C161A46-CF59-4BAC-8B46-C4E52FF0F592}">
      <dgm:prSet/>
      <dgm:spPr/>
      <dgm:t>
        <a:bodyPr/>
        <a:lstStyle/>
        <a:p>
          <a:endParaRPr lang="en-US"/>
        </a:p>
      </dgm:t>
    </dgm:pt>
    <dgm:pt modelId="{B805126D-03AE-4673-9E11-13547FF84FC0}">
      <dgm:prSet/>
      <dgm:spPr/>
      <dgm:t>
        <a:bodyPr/>
        <a:lstStyle/>
        <a:p>
          <a:r>
            <a:rPr lang="en-US" dirty="0"/>
            <a:t>Accountability for Costs</a:t>
          </a:r>
        </a:p>
      </dgm:t>
    </dgm:pt>
    <dgm:pt modelId="{009A63CA-B4FA-4024-A04C-BC7570415A18}" type="parTrans" cxnId="{71FF9C75-279C-4AB8-B754-8385343AD106}">
      <dgm:prSet/>
      <dgm:spPr/>
      <dgm:t>
        <a:bodyPr/>
        <a:lstStyle/>
        <a:p>
          <a:endParaRPr lang="en-US"/>
        </a:p>
      </dgm:t>
    </dgm:pt>
    <dgm:pt modelId="{F31E15C9-3773-43CB-8BB4-87398B3EDA96}" type="sibTrans" cxnId="{71FF9C75-279C-4AB8-B754-8385343AD106}">
      <dgm:prSet/>
      <dgm:spPr/>
      <dgm:t>
        <a:bodyPr/>
        <a:lstStyle/>
        <a:p>
          <a:endParaRPr lang="en-US"/>
        </a:p>
      </dgm:t>
    </dgm:pt>
    <dgm:pt modelId="{EFEECB7B-BAFA-4956-8E98-EC57383250EB}" type="pres">
      <dgm:prSet presAssocID="{55B2F323-06C2-4AD4-8D78-B45C3538A3AD}" presName="CompostProcess" presStyleCnt="0">
        <dgm:presLayoutVars>
          <dgm:dir/>
          <dgm:resizeHandles val="exact"/>
        </dgm:presLayoutVars>
      </dgm:prSet>
      <dgm:spPr/>
    </dgm:pt>
    <dgm:pt modelId="{AFA97EAC-00D1-4D77-966C-8A038E7BCBAF}" type="pres">
      <dgm:prSet presAssocID="{55B2F323-06C2-4AD4-8D78-B45C3538A3AD}" presName="arrow" presStyleLbl="bgShp" presStyleIdx="0" presStyleCnt="1"/>
      <dgm:spPr/>
    </dgm:pt>
    <dgm:pt modelId="{6B3F1CA3-2380-4ACB-9953-7653D9D9AA49}" type="pres">
      <dgm:prSet presAssocID="{55B2F323-06C2-4AD4-8D78-B45C3538A3AD}" presName="linearProcess" presStyleCnt="0"/>
      <dgm:spPr/>
    </dgm:pt>
    <dgm:pt modelId="{576BB573-8A15-4D87-855B-D3F3B6C4A9D5}" type="pres">
      <dgm:prSet presAssocID="{AFC7B18D-A4E0-4CC2-AAD4-729BBAD04FCB}" presName="textNode" presStyleLbl="node1" presStyleIdx="0" presStyleCnt="6">
        <dgm:presLayoutVars>
          <dgm:bulletEnabled val="1"/>
        </dgm:presLayoutVars>
      </dgm:prSet>
      <dgm:spPr/>
    </dgm:pt>
    <dgm:pt modelId="{35A5F52C-4730-48C9-B0B5-04A7CEAF506B}" type="pres">
      <dgm:prSet presAssocID="{F1BFB065-A97D-47B9-B735-066D6A7C0E40}" presName="sibTrans" presStyleCnt="0"/>
      <dgm:spPr/>
    </dgm:pt>
    <dgm:pt modelId="{CF406AAA-40B9-4349-965F-DFB43FC9DDBA}" type="pres">
      <dgm:prSet presAssocID="{9B9A5847-6CC1-4955-A8D8-9FA920033CB4}" presName="textNode" presStyleLbl="node1" presStyleIdx="1" presStyleCnt="6">
        <dgm:presLayoutVars>
          <dgm:bulletEnabled val="1"/>
        </dgm:presLayoutVars>
      </dgm:prSet>
      <dgm:spPr/>
    </dgm:pt>
    <dgm:pt modelId="{D62F04A4-6672-4CD5-A9B4-477E04BA7DDF}" type="pres">
      <dgm:prSet presAssocID="{7DB10ED2-7881-41E7-BDEE-3047BBF9435C}" presName="sibTrans" presStyleCnt="0"/>
      <dgm:spPr/>
    </dgm:pt>
    <dgm:pt modelId="{712B6242-48B7-4631-8721-C9E96326D631}" type="pres">
      <dgm:prSet presAssocID="{656AF1B9-EF93-43A1-8BFE-13B0644ABE26}" presName="textNode" presStyleLbl="node1" presStyleIdx="2" presStyleCnt="6">
        <dgm:presLayoutVars>
          <dgm:bulletEnabled val="1"/>
        </dgm:presLayoutVars>
      </dgm:prSet>
      <dgm:spPr/>
    </dgm:pt>
    <dgm:pt modelId="{FF438D9C-7194-44B4-BBC5-5AD577158110}" type="pres">
      <dgm:prSet presAssocID="{0E52B080-9EB3-4531-B0FF-9C86A18EFC37}" presName="sibTrans" presStyleCnt="0"/>
      <dgm:spPr/>
    </dgm:pt>
    <dgm:pt modelId="{46EC464F-CE14-4D57-967C-8C752140F9F9}" type="pres">
      <dgm:prSet presAssocID="{97C706FF-7176-4B47-8D79-5F00FCF6385B}" presName="textNode" presStyleLbl="node1" presStyleIdx="3" presStyleCnt="6">
        <dgm:presLayoutVars>
          <dgm:bulletEnabled val="1"/>
        </dgm:presLayoutVars>
      </dgm:prSet>
      <dgm:spPr/>
    </dgm:pt>
    <dgm:pt modelId="{09CEAA68-0076-4454-9759-47BCF991578A}" type="pres">
      <dgm:prSet presAssocID="{22025302-C881-4BA2-9EA8-E7D8D5D9A7DA}" presName="sibTrans" presStyleCnt="0"/>
      <dgm:spPr/>
    </dgm:pt>
    <dgm:pt modelId="{45D1BFFD-3F1F-40C2-902D-B59850E4B8FF}" type="pres">
      <dgm:prSet presAssocID="{49EA6B1C-5AD4-4DD0-BC94-361B6EC43F47}" presName="textNode" presStyleLbl="node1" presStyleIdx="4" presStyleCnt="6">
        <dgm:presLayoutVars>
          <dgm:bulletEnabled val="1"/>
        </dgm:presLayoutVars>
      </dgm:prSet>
      <dgm:spPr/>
    </dgm:pt>
    <dgm:pt modelId="{5837C325-8C93-4EA8-B968-46141B8BD212}" type="pres">
      <dgm:prSet presAssocID="{262D01B3-7F2D-4CB5-A788-985CF2C7B07E}" presName="sibTrans" presStyleCnt="0"/>
      <dgm:spPr/>
    </dgm:pt>
    <dgm:pt modelId="{2B17EEE3-85F2-45DB-A278-E2B66FA51199}" type="pres">
      <dgm:prSet presAssocID="{B805126D-03AE-4673-9E11-13547FF84FC0}" presName="textNode" presStyleLbl="node1" presStyleIdx="5" presStyleCnt="6">
        <dgm:presLayoutVars>
          <dgm:bulletEnabled val="1"/>
        </dgm:presLayoutVars>
      </dgm:prSet>
      <dgm:spPr/>
    </dgm:pt>
  </dgm:ptLst>
  <dgm:cxnLst>
    <dgm:cxn modelId="{81B6F735-1244-427E-A23C-8F596E1C3752}" srcId="{55B2F323-06C2-4AD4-8D78-B45C3538A3AD}" destId="{AFC7B18D-A4E0-4CC2-AAD4-729BBAD04FCB}" srcOrd="0" destOrd="0" parTransId="{6FB32687-F7A8-4656-A725-8EB202B22D07}" sibTransId="{F1BFB065-A97D-47B9-B735-066D6A7C0E40}"/>
    <dgm:cxn modelId="{1C161A46-CF59-4BAC-8B46-C4E52FF0F592}" srcId="{55B2F323-06C2-4AD4-8D78-B45C3538A3AD}" destId="{49EA6B1C-5AD4-4DD0-BC94-361B6EC43F47}" srcOrd="4" destOrd="0" parTransId="{014E2344-3E76-4AA0-9882-2CC2E66F76B1}" sibTransId="{262D01B3-7F2D-4CB5-A788-985CF2C7B07E}"/>
    <dgm:cxn modelId="{04812446-CFCC-4B30-A99B-7B8EAD50753F}" type="presOf" srcId="{B805126D-03AE-4673-9E11-13547FF84FC0}" destId="{2B17EEE3-85F2-45DB-A278-E2B66FA51199}" srcOrd="0" destOrd="0" presId="urn:microsoft.com/office/officeart/2005/8/layout/hProcess9"/>
    <dgm:cxn modelId="{69D3BF46-0A14-4E7F-82A7-B83EBE12E5BD}" type="presOf" srcId="{55B2F323-06C2-4AD4-8D78-B45C3538A3AD}" destId="{EFEECB7B-BAFA-4956-8E98-EC57383250EB}" srcOrd="0" destOrd="0" presId="urn:microsoft.com/office/officeart/2005/8/layout/hProcess9"/>
    <dgm:cxn modelId="{71FF9C75-279C-4AB8-B754-8385343AD106}" srcId="{55B2F323-06C2-4AD4-8D78-B45C3538A3AD}" destId="{B805126D-03AE-4673-9E11-13547FF84FC0}" srcOrd="5" destOrd="0" parTransId="{009A63CA-B4FA-4024-A04C-BC7570415A18}" sibTransId="{F31E15C9-3773-43CB-8BB4-87398B3EDA96}"/>
    <dgm:cxn modelId="{F11B1391-320C-4E4D-B434-5D184DA70346}" srcId="{55B2F323-06C2-4AD4-8D78-B45C3538A3AD}" destId="{97C706FF-7176-4B47-8D79-5F00FCF6385B}" srcOrd="3" destOrd="0" parTransId="{F527A94A-D70D-46DE-AE60-9F5CEDF117BA}" sibTransId="{22025302-C881-4BA2-9EA8-E7D8D5D9A7DA}"/>
    <dgm:cxn modelId="{A8DEF9A6-8CAA-4849-9031-340CE375C600}" srcId="{55B2F323-06C2-4AD4-8D78-B45C3538A3AD}" destId="{9B9A5847-6CC1-4955-A8D8-9FA920033CB4}" srcOrd="1" destOrd="0" parTransId="{EAB728E2-8847-409C-85DF-DF10CCD41D0F}" sibTransId="{7DB10ED2-7881-41E7-BDEE-3047BBF9435C}"/>
    <dgm:cxn modelId="{4D7E52AD-9CC8-404B-A8B0-B1B084478744}" type="presOf" srcId="{49EA6B1C-5AD4-4DD0-BC94-361B6EC43F47}" destId="{45D1BFFD-3F1F-40C2-902D-B59850E4B8FF}" srcOrd="0" destOrd="0" presId="urn:microsoft.com/office/officeart/2005/8/layout/hProcess9"/>
    <dgm:cxn modelId="{543F84BD-79AD-46CC-93A6-6E219295700A}" type="presOf" srcId="{656AF1B9-EF93-43A1-8BFE-13B0644ABE26}" destId="{712B6242-48B7-4631-8721-C9E96326D631}" srcOrd="0" destOrd="0" presId="urn:microsoft.com/office/officeart/2005/8/layout/hProcess9"/>
    <dgm:cxn modelId="{ABF16AC1-549B-499D-AB56-C951DD0BC093}" srcId="{55B2F323-06C2-4AD4-8D78-B45C3538A3AD}" destId="{656AF1B9-EF93-43A1-8BFE-13B0644ABE26}" srcOrd="2" destOrd="0" parTransId="{0BA856D6-B3AA-4220-BC59-A4879CE91E4C}" sibTransId="{0E52B080-9EB3-4531-B0FF-9C86A18EFC37}"/>
    <dgm:cxn modelId="{C7B917C3-CE3B-4191-A1A7-76CBB2E4B207}" type="presOf" srcId="{AFC7B18D-A4E0-4CC2-AAD4-729BBAD04FCB}" destId="{576BB573-8A15-4D87-855B-D3F3B6C4A9D5}" srcOrd="0" destOrd="0" presId="urn:microsoft.com/office/officeart/2005/8/layout/hProcess9"/>
    <dgm:cxn modelId="{589CDFD1-B508-4611-88F1-ED0DA5B63168}" type="presOf" srcId="{97C706FF-7176-4B47-8D79-5F00FCF6385B}" destId="{46EC464F-CE14-4D57-967C-8C752140F9F9}" srcOrd="0" destOrd="0" presId="urn:microsoft.com/office/officeart/2005/8/layout/hProcess9"/>
    <dgm:cxn modelId="{4D737DEE-C034-4224-A82B-2266DD68D5A4}" type="presOf" srcId="{9B9A5847-6CC1-4955-A8D8-9FA920033CB4}" destId="{CF406AAA-40B9-4349-965F-DFB43FC9DDBA}" srcOrd="0" destOrd="0" presId="urn:microsoft.com/office/officeart/2005/8/layout/hProcess9"/>
    <dgm:cxn modelId="{F47FBD3D-2153-4204-A2A9-421B1BF85526}" type="presParOf" srcId="{EFEECB7B-BAFA-4956-8E98-EC57383250EB}" destId="{AFA97EAC-00D1-4D77-966C-8A038E7BCBAF}" srcOrd="0" destOrd="0" presId="urn:microsoft.com/office/officeart/2005/8/layout/hProcess9"/>
    <dgm:cxn modelId="{CAC744C4-BB25-46C7-8DCE-518CDBEFBB5E}" type="presParOf" srcId="{EFEECB7B-BAFA-4956-8E98-EC57383250EB}" destId="{6B3F1CA3-2380-4ACB-9953-7653D9D9AA49}" srcOrd="1" destOrd="0" presId="urn:microsoft.com/office/officeart/2005/8/layout/hProcess9"/>
    <dgm:cxn modelId="{678C17F7-08FC-4CBD-8265-7647A78B5776}" type="presParOf" srcId="{6B3F1CA3-2380-4ACB-9953-7653D9D9AA49}" destId="{576BB573-8A15-4D87-855B-D3F3B6C4A9D5}" srcOrd="0" destOrd="0" presId="urn:microsoft.com/office/officeart/2005/8/layout/hProcess9"/>
    <dgm:cxn modelId="{A9B0EF3E-7BAA-4AB1-8044-0000FEE02637}" type="presParOf" srcId="{6B3F1CA3-2380-4ACB-9953-7653D9D9AA49}" destId="{35A5F52C-4730-48C9-B0B5-04A7CEAF506B}" srcOrd="1" destOrd="0" presId="urn:microsoft.com/office/officeart/2005/8/layout/hProcess9"/>
    <dgm:cxn modelId="{3C418186-8118-4028-A998-85237BD82A17}" type="presParOf" srcId="{6B3F1CA3-2380-4ACB-9953-7653D9D9AA49}" destId="{CF406AAA-40B9-4349-965F-DFB43FC9DDBA}" srcOrd="2" destOrd="0" presId="urn:microsoft.com/office/officeart/2005/8/layout/hProcess9"/>
    <dgm:cxn modelId="{5083D383-3082-4659-8727-AE8E3403865D}" type="presParOf" srcId="{6B3F1CA3-2380-4ACB-9953-7653D9D9AA49}" destId="{D62F04A4-6672-4CD5-A9B4-477E04BA7DDF}" srcOrd="3" destOrd="0" presId="urn:microsoft.com/office/officeart/2005/8/layout/hProcess9"/>
    <dgm:cxn modelId="{297F1415-019F-4100-BB7E-3B1BE63649AC}" type="presParOf" srcId="{6B3F1CA3-2380-4ACB-9953-7653D9D9AA49}" destId="{712B6242-48B7-4631-8721-C9E96326D631}" srcOrd="4" destOrd="0" presId="urn:microsoft.com/office/officeart/2005/8/layout/hProcess9"/>
    <dgm:cxn modelId="{EE74774E-8743-47D6-BF64-8207E008E7CE}" type="presParOf" srcId="{6B3F1CA3-2380-4ACB-9953-7653D9D9AA49}" destId="{FF438D9C-7194-44B4-BBC5-5AD577158110}" srcOrd="5" destOrd="0" presId="urn:microsoft.com/office/officeart/2005/8/layout/hProcess9"/>
    <dgm:cxn modelId="{023F2C9B-B48C-4D95-A58A-C0A04C996C87}" type="presParOf" srcId="{6B3F1CA3-2380-4ACB-9953-7653D9D9AA49}" destId="{46EC464F-CE14-4D57-967C-8C752140F9F9}" srcOrd="6" destOrd="0" presId="urn:microsoft.com/office/officeart/2005/8/layout/hProcess9"/>
    <dgm:cxn modelId="{B78B79B4-1BE7-46AF-B098-378E28B9BEB3}" type="presParOf" srcId="{6B3F1CA3-2380-4ACB-9953-7653D9D9AA49}" destId="{09CEAA68-0076-4454-9759-47BCF991578A}" srcOrd="7" destOrd="0" presId="urn:microsoft.com/office/officeart/2005/8/layout/hProcess9"/>
    <dgm:cxn modelId="{C92C48CC-DB83-4F2F-B58C-17FC08ED264D}" type="presParOf" srcId="{6B3F1CA3-2380-4ACB-9953-7653D9D9AA49}" destId="{45D1BFFD-3F1F-40C2-902D-B59850E4B8FF}" srcOrd="8" destOrd="0" presId="urn:microsoft.com/office/officeart/2005/8/layout/hProcess9"/>
    <dgm:cxn modelId="{1DB1EF2D-4083-4B82-A94F-AAD63EE166C6}" type="presParOf" srcId="{6B3F1CA3-2380-4ACB-9953-7653D9D9AA49}" destId="{5837C325-8C93-4EA8-B968-46141B8BD212}" srcOrd="9" destOrd="0" presId="urn:microsoft.com/office/officeart/2005/8/layout/hProcess9"/>
    <dgm:cxn modelId="{045EDB51-FE2A-4B75-9675-9B10FA20C0E1}" type="presParOf" srcId="{6B3F1CA3-2380-4ACB-9953-7653D9D9AA49}" destId="{2B17EEE3-85F2-45DB-A278-E2B66FA51199}" srcOrd="1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FFCA6C9B-A562-4100-BD18-67A97857815D}" type="doc">
      <dgm:prSet loTypeId="urn:microsoft.com/office/officeart/2016/7/layout/VerticalHollowActionList" loCatId="List" qsTypeId="urn:microsoft.com/office/officeart/2005/8/quickstyle/simple1" qsCatId="simple" csTypeId="urn:microsoft.com/office/officeart/2005/8/colors/accent1_2" csCatId="accent1"/>
      <dgm:spPr/>
      <dgm:t>
        <a:bodyPr/>
        <a:lstStyle/>
        <a:p>
          <a:endParaRPr lang="en-US"/>
        </a:p>
      </dgm:t>
    </dgm:pt>
    <dgm:pt modelId="{F440A745-8868-467A-B3DF-8C9661F9F13D}">
      <dgm:prSet/>
      <dgm:spPr/>
      <dgm:t>
        <a:bodyPr/>
        <a:lstStyle/>
        <a:p>
          <a:r>
            <a:rPr lang="en-US" dirty="0"/>
            <a:t>Know</a:t>
          </a:r>
        </a:p>
      </dgm:t>
    </dgm:pt>
    <dgm:pt modelId="{38FA6FB9-BB44-472A-B79E-39E35ED99DF5}" type="parTrans" cxnId="{C4100AA3-D3EC-44A7-8CF2-5BBD9A40A8F5}">
      <dgm:prSet/>
      <dgm:spPr/>
      <dgm:t>
        <a:bodyPr/>
        <a:lstStyle/>
        <a:p>
          <a:endParaRPr lang="en-US"/>
        </a:p>
      </dgm:t>
    </dgm:pt>
    <dgm:pt modelId="{6B650408-5CBC-4261-95DD-8958CEC10206}" type="sibTrans" cxnId="{C4100AA3-D3EC-44A7-8CF2-5BBD9A40A8F5}">
      <dgm:prSet/>
      <dgm:spPr/>
      <dgm:t>
        <a:bodyPr/>
        <a:lstStyle/>
        <a:p>
          <a:endParaRPr lang="en-US"/>
        </a:p>
      </dgm:t>
    </dgm:pt>
    <dgm:pt modelId="{7E82D8F4-A4A4-42F6-BD40-1C85BF74CBFB}">
      <dgm:prSet/>
      <dgm:spPr/>
      <dgm:t>
        <a:bodyPr/>
        <a:lstStyle/>
        <a:p>
          <a:r>
            <a:rPr lang="en-US" dirty="0"/>
            <a:t>Know Your Market</a:t>
          </a:r>
        </a:p>
      </dgm:t>
    </dgm:pt>
    <dgm:pt modelId="{41F123D2-77E0-41B3-833C-0F8DAE1133E7}" type="parTrans" cxnId="{6D223D8D-0BBC-463A-AB7A-50FDFD9E1847}">
      <dgm:prSet/>
      <dgm:spPr/>
      <dgm:t>
        <a:bodyPr/>
        <a:lstStyle/>
        <a:p>
          <a:endParaRPr lang="en-US"/>
        </a:p>
      </dgm:t>
    </dgm:pt>
    <dgm:pt modelId="{896D5412-0A06-424F-B3A3-CE6278754043}" type="sibTrans" cxnId="{6D223D8D-0BBC-463A-AB7A-50FDFD9E1847}">
      <dgm:prSet/>
      <dgm:spPr/>
      <dgm:t>
        <a:bodyPr/>
        <a:lstStyle/>
        <a:p>
          <a:endParaRPr lang="en-US"/>
        </a:p>
      </dgm:t>
    </dgm:pt>
    <dgm:pt modelId="{1711C3CB-16B6-48F7-8CFE-381EB9B0F7FC}">
      <dgm:prSet/>
      <dgm:spPr/>
      <dgm:t>
        <a:bodyPr/>
        <a:lstStyle/>
        <a:p>
          <a:r>
            <a:rPr lang="en-US" dirty="0"/>
            <a:t>Know</a:t>
          </a:r>
        </a:p>
      </dgm:t>
    </dgm:pt>
    <dgm:pt modelId="{1160F7B1-75DD-4392-ACBA-63AC90D2839E}" type="parTrans" cxnId="{BA572140-3941-4219-9F8D-1C2A007AE26B}">
      <dgm:prSet/>
      <dgm:spPr/>
      <dgm:t>
        <a:bodyPr/>
        <a:lstStyle/>
        <a:p>
          <a:endParaRPr lang="en-US"/>
        </a:p>
      </dgm:t>
    </dgm:pt>
    <dgm:pt modelId="{045DA474-AD9E-42D5-9207-12EBCD47CDB2}" type="sibTrans" cxnId="{BA572140-3941-4219-9F8D-1C2A007AE26B}">
      <dgm:prSet/>
      <dgm:spPr/>
      <dgm:t>
        <a:bodyPr/>
        <a:lstStyle/>
        <a:p>
          <a:endParaRPr lang="en-US"/>
        </a:p>
      </dgm:t>
    </dgm:pt>
    <dgm:pt modelId="{AB384714-E584-44B1-A172-094ABF469889}">
      <dgm:prSet/>
      <dgm:spPr/>
      <dgm:t>
        <a:bodyPr/>
        <a:lstStyle/>
        <a:p>
          <a:r>
            <a:rPr lang="en-US" dirty="0"/>
            <a:t>Know Your Consumer</a:t>
          </a:r>
        </a:p>
      </dgm:t>
    </dgm:pt>
    <dgm:pt modelId="{6C75D117-02FB-493D-AE7D-630A820EF0EB}" type="parTrans" cxnId="{2DDB71D7-57D3-4F10-BAAA-8760C60990B9}">
      <dgm:prSet/>
      <dgm:spPr/>
      <dgm:t>
        <a:bodyPr/>
        <a:lstStyle/>
        <a:p>
          <a:endParaRPr lang="en-US"/>
        </a:p>
      </dgm:t>
    </dgm:pt>
    <dgm:pt modelId="{E975571A-1E07-46A7-AF71-C4D6564A0960}" type="sibTrans" cxnId="{2DDB71D7-57D3-4F10-BAAA-8760C60990B9}">
      <dgm:prSet/>
      <dgm:spPr/>
      <dgm:t>
        <a:bodyPr/>
        <a:lstStyle/>
        <a:p>
          <a:endParaRPr lang="en-US"/>
        </a:p>
      </dgm:t>
    </dgm:pt>
    <dgm:pt modelId="{DB21BEC7-762A-4ABE-9605-F58A29C944A9}">
      <dgm:prSet/>
      <dgm:spPr/>
      <dgm:t>
        <a:bodyPr/>
        <a:lstStyle/>
        <a:p>
          <a:r>
            <a:rPr lang="en-US" dirty="0"/>
            <a:t>Know</a:t>
          </a:r>
        </a:p>
      </dgm:t>
    </dgm:pt>
    <dgm:pt modelId="{672E6501-3378-4D13-9649-CBC7543C04ED}" type="parTrans" cxnId="{BE661B73-96E6-4E31-8639-0336377F4279}">
      <dgm:prSet/>
      <dgm:spPr/>
      <dgm:t>
        <a:bodyPr/>
        <a:lstStyle/>
        <a:p>
          <a:endParaRPr lang="en-US"/>
        </a:p>
      </dgm:t>
    </dgm:pt>
    <dgm:pt modelId="{E4DBB000-F21B-4E23-84B3-057F1EAC505A}" type="sibTrans" cxnId="{BE661B73-96E6-4E31-8639-0336377F4279}">
      <dgm:prSet/>
      <dgm:spPr/>
      <dgm:t>
        <a:bodyPr/>
        <a:lstStyle/>
        <a:p>
          <a:endParaRPr lang="en-US"/>
        </a:p>
      </dgm:t>
    </dgm:pt>
    <dgm:pt modelId="{5F3BC17B-0148-457C-A334-448440D9E293}">
      <dgm:prSet/>
      <dgm:spPr/>
      <dgm:t>
        <a:bodyPr/>
        <a:lstStyle/>
        <a:p>
          <a:r>
            <a:rPr lang="en-US" dirty="0"/>
            <a:t>Know Your Priorities / Strategic Direction</a:t>
          </a:r>
        </a:p>
      </dgm:t>
    </dgm:pt>
    <dgm:pt modelId="{949C355E-0E18-4925-B81B-6D79EB7467D0}" type="parTrans" cxnId="{9FE471D2-401C-4183-BC4A-F991424DAF4C}">
      <dgm:prSet/>
      <dgm:spPr/>
      <dgm:t>
        <a:bodyPr/>
        <a:lstStyle/>
        <a:p>
          <a:endParaRPr lang="en-US"/>
        </a:p>
      </dgm:t>
    </dgm:pt>
    <dgm:pt modelId="{5C78503E-FD05-4392-805F-19A606E824D7}" type="sibTrans" cxnId="{9FE471D2-401C-4183-BC4A-F991424DAF4C}">
      <dgm:prSet/>
      <dgm:spPr/>
      <dgm:t>
        <a:bodyPr/>
        <a:lstStyle/>
        <a:p>
          <a:endParaRPr lang="en-US"/>
        </a:p>
      </dgm:t>
    </dgm:pt>
    <dgm:pt modelId="{6C8D2AC2-D522-4E0B-A754-9C0A776EAC47}">
      <dgm:prSet/>
      <dgm:spPr/>
      <dgm:t>
        <a:bodyPr/>
        <a:lstStyle/>
        <a:p>
          <a:r>
            <a:rPr lang="en-US" dirty="0"/>
            <a:t>Know</a:t>
          </a:r>
        </a:p>
      </dgm:t>
    </dgm:pt>
    <dgm:pt modelId="{3ABB8B76-B526-43E8-A819-59E6855FDFD0}" type="parTrans" cxnId="{7979E555-7FFA-43FF-8EB2-DFE66926CF67}">
      <dgm:prSet/>
      <dgm:spPr/>
      <dgm:t>
        <a:bodyPr/>
        <a:lstStyle/>
        <a:p>
          <a:endParaRPr lang="en-US"/>
        </a:p>
      </dgm:t>
    </dgm:pt>
    <dgm:pt modelId="{10995562-D0EC-4636-8A5E-65A17DEABB04}" type="sibTrans" cxnId="{7979E555-7FFA-43FF-8EB2-DFE66926CF67}">
      <dgm:prSet/>
      <dgm:spPr/>
      <dgm:t>
        <a:bodyPr/>
        <a:lstStyle/>
        <a:p>
          <a:endParaRPr lang="en-US"/>
        </a:p>
      </dgm:t>
    </dgm:pt>
    <dgm:pt modelId="{91B28C9A-88BE-499A-ABF4-08E0BAFD2EE2}">
      <dgm:prSet/>
      <dgm:spPr/>
      <dgm:t>
        <a:bodyPr/>
        <a:lstStyle/>
        <a:p>
          <a:r>
            <a:rPr lang="en-US" dirty="0"/>
            <a:t>Know Your Operations  / Measures</a:t>
          </a:r>
        </a:p>
      </dgm:t>
    </dgm:pt>
    <dgm:pt modelId="{29111B3A-F697-4276-9E03-088E1BC2C0F9}" type="parTrans" cxnId="{0300125E-B77F-4ACE-A490-1BA234D04924}">
      <dgm:prSet/>
      <dgm:spPr/>
      <dgm:t>
        <a:bodyPr/>
        <a:lstStyle/>
        <a:p>
          <a:endParaRPr lang="en-US"/>
        </a:p>
      </dgm:t>
    </dgm:pt>
    <dgm:pt modelId="{B746FCEF-16E2-43F4-AB2C-40A4E41EEB36}" type="sibTrans" cxnId="{0300125E-B77F-4ACE-A490-1BA234D04924}">
      <dgm:prSet/>
      <dgm:spPr/>
      <dgm:t>
        <a:bodyPr/>
        <a:lstStyle/>
        <a:p>
          <a:endParaRPr lang="en-US"/>
        </a:p>
      </dgm:t>
    </dgm:pt>
    <dgm:pt modelId="{358B8F5A-45A4-4AB0-BD54-8A3407B5F78A}">
      <dgm:prSet/>
      <dgm:spPr/>
      <dgm:t>
        <a:bodyPr/>
        <a:lstStyle/>
        <a:p>
          <a:r>
            <a:rPr lang="en-US" dirty="0"/>
            <a:t>Know</a:t>
          </a:r>
        </a:p>
      </dgm:t>
    </dgm:pt>
    <dgm:pt modelId="{1F4969A6-6EE0-4A94-8EB6-CDB8C11455B1}" type="parTrans" cxnId="{B8722445-10C4-4EC9-B064-671A11AEDDB0}">
      <dgm:prSet/>
      <dgm:spPr/>
      <dgm:t>
        <a:bodyPr/>
        <a:lstStyle/>
        <a:p>
          <a:endParaRPr lang="en-US"/>
        </a:p>
      </dgm:t>
    </dgm:pt>
    <dgm:pt modelId="{62080513-93A5-4671-831D-83192037F077}" type="sibTrans" cxnId="{B8722445-10C4-4EC9-B064-671A11AEDDB0}">
      <dgm:prSet/>
      <dgm:spPr/>
      <dgm:t>
        <a:bodyPr/>
        <a:lstStyle/>
        <a:p>
          <a:endParaRPr lang="en-US"/>
        </a:p>
      </dgm:t>
    </dgm:pt>
    <dgm:pt modelId="{39F451BB-4970-40DD-8928-2DE72A0537AA}">
      <dgm:prSet/>
      <dgm:spPr/>
      <dgm:t>
        <a:bodyPr/>
        <a:lstStyle/>
        <a:p>
          <a:r>
            <a:rPr lang="en-US" dirty="0"/>
            <a:t>Know Your Quality / Measures</a:t>
          </a:r>
        </a:p>
      </dgm:t>
    </dgm:pt>
    <dgm:pt modelId="{EF79D8A0-7689-49B8-BD9F-CFBEE7A64FC6}" type="parTrans" cxnId="{C016023F-5F60-4C1C-BC2F-264F5CAB5BBB}">
      <dgm:prSet/>
      <dgm:spPr/>
      <dgm:t>
        <a:bodyPr/>
        <a:lstStyle/>
        <a:p>
          <a:endParaRPr lang="en-US"/>
        </a:p>
      </dgm:t>
    </dgm:pt>
    <dgm:pt modelId="{260C4281-02A2-4A68-B892-700F99924ABF}" type="sibTrans" cxnId="{C016023F-5F60-4C1C-BC2F-264F5CAB5BBB}">
      <dgm:prSet/>
      <dgm:spPr/>
      <dgm:t>
        <a:bodyPr/>
        <a:lstStyle/>
        <a:p>
          <a:endParaRPr lang="en-US"/>
        </a:p>
      </dgm:t>
    </dgm:pt>
    <dgm:pt modelId="{126E0412-290A-4960-8B95-C30B1129A420}">
      <dgm:prSet/>
      <dgm:spPr/>
      <dgm:t>
        <a:bodyPr/>
        <a:lstStyle/>
        <a:p>
          <a:r>
            <a:rPr lang="en-US" dirty="0"/>
            <a:t>Know</a:t>
          </a:r>
        </a:p>
      </dgm:t>
    </dgm:pt>
    <dgm:pt modelId="{BE642E18-4A95-4811-8018-3CB2D2F8E6D7}" type="parTrans" cxnId="{DF245D50-66C7-4AF9-A277-76EAB4BB8290}">
      <dgm:prSet/>
      <dgm:spPr/>
      <dgm:t>
        <a:bodyPr/>
        <a:lstStyle/>
        <a:p>
          <a:endParaRPr lang="en-US"/>
        </a:p>
      </dgm:t>
    </dgm:pt>
    <dgm:pt modelId="{B982B455-E6CD-44A3-A759-033A4F512B45}" type="sibTrans" cxnId="{DF245D50-66C7-4AF9-A277-76EAB4BB8290}">
      <dgm:prSet/>
      <dgm:spPr/>
      <dgm:t>
        <a:bodyPr/>
        <a:lstStyle/>
        <a:p>
          <a:endParaRPr lang="en-US"/>
        </a:p>
      </dgm:t>
    </dgm:pt>
    <dgm:pt modelId="{41E04C10-450A-4FC1-B653-226241840FEA}">
      <dgm:prSet/>
      <dgm:spPr/>
      <dgm:t>
        <a:bodyPr/>
        <a:lstStyle/>
        <a:p>
          <a:r>
            <a:rPr lang="en-US" dirty="0"/>
            <a:t>Know Your Costs / Financial Position / Measures</a:t>
          </a:r>
        </a:p>
      </dgm:t>
    </dgm:pt>
    <dgm:pt modelId="{4B0A8D5C-A7CF-4362-84B3-9601ADEAC5DB}" type="parTrans" cxnId="{C15BD15B-FA69-4F86-8524-DC48DE65E33C}">
      <dgm:prSet/>
      <dgm:spPr/>
      <dgm:t>
        <a:bodyPr/>
        <a:lstStyle/>
        <a:p>
          <a:endParaRPr lang="en-US"/>
        </a:p>
      </dgm:t>
    </dgm:pt>
    <dgm:pt modelId="{ED6E938C-F666-4EB5-9011-0EB725CF0520}" type="sibTrans" cxnId="{C15BD15B-FA69-4F86-8524-DC48DE65E33C}">
      <dgm:prSet/>
      <dgm:spPr/>
      <dgm:t>
        <a:bodyPr/>
        <a:lstStyle/>
        <a:p>
          <a:endParaRPr lang="en-US"/>
        </a:p>
      </dgm:t>
    </dgm:pt>
    <dgm:pt modelId="{C6D8CC1B-C925-476D-8C00-C53E22BE13CE}">
      <dgm:prSet/>
      <dgm:spPr/>
      <dgm:t>
        <a:bodyPr/>
        <a:lstStyle/>
        <a:p>
          <a:r>
            <a:rPr lang="en-US" dirty="0"/>
            <a:t>Know</a:t>
          </a:r>
        </a:p>
      </dgm:t>
    </dgm:pt>
    <dgm:pt modelId="{F6F58397-3C91-4408-9382-7A7E72ECCB1C}" type="parTrans" cxnId="{4B2A6B27-5A58-468D-9C0D-C539D70E507B}">
      <dgm:prSet/>
      <dgm:spPr/>
      <dgm:t>
        <a:bodyPr/>
        <a:lstStyle/>
        <a:p>
          <a:endParaRPr lang="en-US"/>
        </a:p>
      </dgm:t>
    </dgm:pt>
    <dgm:pt modelId="{F81081DA-100F-4373-AD0C-E38271113DA6}" type="sibTrans" cxnId="{4B2A6B27-5A58-468D-9C0D-C539D70E507B}">
      <dgm:prSet/>
      <dgm:spPr/>
      <dgm:t>
        <a:bodyPr/>
        <a:lstStyle/>
        <a:p>
          <a:endParaRPr lang="en-US"/>
        </a:p>
      </dgm:t>
    </dgm:pt>
    <dgm:pt modelId="{6793781F-B7BA-4A11-97FE-C7CBCF8F1D98}">
      <dgm:prSet/>
      <dgm:spPr/>
      <dgm:t>
        <a:bodyPr/>
        <a:lstStyle/>
        <a:p>
          <a:r>
            <a:rPr lang="en-US" dirty="0"/>
            <a:t>Know Your Leadership / Measures</a:t>
          </a:r>
        </a:p>
      </dgm:t>
    </dgm:pt>
    <dgm:pt modelId="{73BAE528-522A-4D7A-B337-989564210EC2}" type="parTrans" cxnId="{8C9F7AC2-3AC5-4FCE-A14E-97508977AAE6}">
      <dgm:prSet/>
      <dgm:spPr/>
      <dgm:t>
        <a:bodyPr/>
        <a:lstStyle/>
        <a:p>
          <a:endParaRPr lang="en-US"/>
        </a:p>
      </dgm:t>
    </dgm:pt>
    <dgm:pt modelId="{A5BA5C4A-E173-443E-B91B-C4D935F11A17}" type="sibTrans" cxnId="{8C9F7AC2-3AC5-4FCE-A14E-97508977AAE6}">
      <dgm:prSet/>
      <dgm:spPr/>
      <dgm:t>
        <a:bodyPr/>
        <a:lstStyle/>
        <a:p>
          <a:endParaRPr lang="en-US"/>
        </a:p>
      </dgm:t>
    </dgm:pt>
    <dgm:pt modelId="{4EF937AB-0201-498C-B561-B58E16ABBFD0}">
      <dgm:prSet/>
      <dgm:spPr/>
      <dgm:t>
        <a:bodyPr/>
        <a:lstStyle/>
        <a:p>
          <a:r>
            <a:rPr lang="en-US" dirty="0"/>
            <a:t>Know</a:t>
          </a:r>
        </a:p>
      </dgm:t>
    </dgm:pt>
    <dgm:pt modelId="{4F4A7E98-11AA-46D6-9074-A107D3474C05}" type="parTrans" cxnId="{EB7D0FB7-42DB-4042-982B-EC7F881A15C5}">
      <dgm:prSet/>
      <dgm:spPr/>
      <dgm:t>
        <a:bodyPr/>
        <a:lstStyle/>
        <a:p>
          <a:endParaRPr lang="en-US"/>
        </a:p>
      </dgm:t>
    </dgm:pt>
    <dgm:pt modelId="{D7373577-9EF9-4966-AFCD-5160840BC920}" type="sibTrans" cxnId="{EB7D0FB7-42DB-4042-982B-EC7F881A15C5}">
      <dgm:prSet/>
      <dgm:spPr/>
      <dgm:t>
        <a:bodyPr/>
        <a:lstStyle/>
        <a:p>
          <a:endParaRPr lang="en-US"/>
        </a:p>
      </dgm:t>
    </dgm:pt>
    <dgm:pt modelId="{08885C2E-8E54-46EA-9CA9-CBB03FD1FF9E}">
      <dgm:prSet/>
      <dgm:spPr/>
      <dgm:t>
        <a:bodyPr/>
        <a:lstStyle/>
        <a:p>
          <a:r>
            <a:rPr lang="en-US" dirty="0"/>
            <a:t>Know Your People / Measures</a:t>
          </a:r>
        </a:p>
      </dgm:t>
    </dgm:pt>
    <dgm:pt modelId="{29841E60-6853-4286-93D8-6991C24C49D6}" type="parTrans" cxnId="{D4C10066-C161-49EF-BC94-59DF99099C99}">
      <dgm:prSet/>
      <dgm:spPr/>
      <dgm:t>
        <a:bodyPr/>
        <a:lstStyle/>
        <a:p>
          <a:endParaRPr lang="en-US"/>
        </a:p>
      </dgm:t>
    </dgm:pt>
    <dgm:pt modelId="{BF8A0DD5-757E-4695-8545-4B7446CF8D63}" type="sibTrans" cxnId="{D4C10066-C161-49EF-BC94-59DF99099C99}">
      <dgm:prSet/>
      <dgm:spPr/>
      <dgm:t>
        <a:bodyPr/>
        <a:lstStyle/>
        <a:p>
          <a:endParaRPr lang="en-US"/>
        </a:p>
      </dgm:t>
    </dgm:pt>
    <dgm:pt modelId="{8E227B54-2B7E-4B68-9DC1-855694F187CD}" type="pres">
      <dgm:prSet presAssocID="{FFCA6C9B-A562-4100-BD18-67A97857815D}" presName="Name0" presStyleCnt="0">
        <dgm:presLayoutVars>
          <dgm:dir/>
          <dgm:animLvl val="lvl"/>
          <dgm:resizeHandles val="exact"/>
        </dgm:presLayoutVars>
      </dgm:prSet>
      <dgm:spPr/>
    </dgm:pt>
    <dgm:pt modelId="{F97BBB48-98DB-466C-A25D-4C63C692AFCD}" type="pres">
      <dgm:prSet presAssocID="{F440A745-8868-467A-B3DF-8C9661F9F13D}" presName="linNode" presStyleCnt="0"/>
      <dgm:spPr/>
    </dgm:pt>
    <dgm:pt modelId="{31A4C32E-6C1B-461F-8CE8-BE0BE27BCD89}" type="pres">
      <dgm:prSet presAssocID="{F440A745-8868-467A-B3DF-8C9661F9F13D}" presName="parentText" presStyleLbl="solidFgAcc1" presStyleIdx="0" presStyleCnt="8">
        <dgm:presLayoutVars>
          <dgm:chMax val="1"/>
          <dgm:bulletEnabled/>
        </dgm:presLayoutVars>
      </dgm:prSet>
      <dgm:spPr/>
    </dgm:pt>
    <dgm:pt modelId="{71EF9E5D-7B69-4D41-854C-571FF9E7478D}" type="pres">
      <dgm:prSet presAssocID="{F440A745-8868-467A-B3DF-8C9661F9F13D}" presName="descendantText" presStyleLbl="alignNode1" presStyleIdx="0" presStyleCnt="8">
        <dgm:presLayoutVars>
          <dgm:bulletEnabled/>
        </dgm:presLayoutVars>
      </dgm:prSet>
      <dgm:spPr/>
    </dgm:pt>
    <dgm:pt modelId="{B32987CC-FE59-471A-9954-E23980EB3D73}" type="pres">
      <dgm:prSet presAssocID="{6B650408-5CBC-4261-95DD-8958CEC10206}" presName="sp" presStyleCnt="0"/>
      <dgm:spPr/>
    </dgm:pt>
    <dgm:pt modelId="{B5136BDC-4812-48AE-A4C1-B3FFC94C66E8}" type="pres">
      <dgm:prSet presAssocID="{1711C3CB-16B6-48F7-8CFE-381EB9B0F7FC}" presName="linNode" presStyleCnt="0"/>
      <dgm:spPr/>
    </dgm:pt>
    <dgm:pt modelId="{910EA828-A374-4E95-A267-FC111AA8DFAA}" type="pres">
      <dgm:prSet presAssocID="{1711C3CB-16B6-48F7-8CFE-381EB9B0F7FC}" presName="parentText" presStyleLbl="solidFgAcc1" presStyleIdx="1" presStyleCnt="8">
        <dgm:presLayoutVars>
          <dgm:chMax val="1"/>
          <dgm:bulletEnabled/>
        </dgm:presLayoutVars>
      </dgm:prSet>
      <dgm:spPr/>
    </dgm:pt>
    <dgm:pt modelId="{1719B5EA-3B3A-45EF-ABE0-C343FB3F8330}" type="pres">
      <dgm:prSet presAssocID="{1711C3CB-16B6-48F7-8CFE-381EB9B0F7FC}" presName="descendantText" presStyleLbl="alignNode1" presStyleIdx="1" presStyleCnt="8">
        <dgm:presLayoutVars>
          <dgm:bulletEnabled/>
        </dgm:presLayoutVars>
      </dgm:prSet>
      <dgm:spPr/>
    </dgm:pt>
    <dgm:pt modelId="{1B9FD226-3541-4CC8-8A68-29BA591A88A8}" type="pres">
      <dgm:prSet presAssocID="{045DA474-AD9E-42D5-9207-12EBCD47CDB2}" presName="sp" presStyleCnt="0"/>
      <dgm:spPr/>
    </dgm:pt>
    <dgm:pt modelId="{0BC756A0-9D7B-4312-819B-F40FA98B1B28}" type="pres">
      <dgm:prSet presAssocID="{DB21BEC7-762A-4ABE-9605-F58A29C944A9}" presName="linNode" presStyleCnt="0"/>
      <dgm:spPr/>
    </dgm:pt>
    <dgm:pt modelId="{0FF3E195-381A-411A-AC79-CBE40AF7A9BC}" type="pres">
      <dgm:prSet presAssocID="{DB21BEC7-762A-4ABE-9605-F58A29C944A9}" presName="parentText" presStyleLbl="solidFgAcc1" presStyleIdx="2" presStyleCnt="8">
        <dgm:presLayoutVars>
          <dgm:chMax val="1"/>
          <dgm:bulletEnabled/>
        </dgm:presLayoutVars>
      </dgm:prSet>
      <dgm:spPr/>
    </dgm:pt>
    <dgm:pt modelId="{519FB8C8-4C72-4519-8235-CFBE27D8B2F4}" type="pres">
      <dgm:prSet presAssocID="{DB21BEC7-762A-4ABE-9605-F58A29C944A9}" presName="descendantText" presStyleLbl="alignNode1" presStyleIdx="2" presStyleCnt="8">
        <dgm:presLayoutVars>
          <dgm:bulletEnabled/>
        </dgm:presLayoutVars>
      </dgm:prSet>
      <dgm:spPr/>
    </dgm:pt>
    <dgm:pt modelId="{A804D6D6-AE8C-4C51-9072-6A8B5093D1BD}" type="pres">
      <dgm:prSet presAssocID="{E4DBB000-F21B-4E23-84B3-057F1EAC505A}" presName="sp" presStyleCnt="0"/>
      <dgm:spPr/>
    </dgm:pt>
    <dgm:pt modelId="{316F82A3-C9A9-44D6-994D-55AEE030FAF3}" type="pres">
      <dgm:prSet presAssocID="{6C8D2AC2-D522-4E0B-A754-9C0A776EAC47}" presName="linNode" presStyleCnt="0"/>
      <dgm:spPr/>
    </dgm:pt>
    <dgm:pt modelId="{C7984965-E3BB-4663-98B5-31B2AB3DD6A8}" type="pres">
      <dgm:prSet presAssocID="{6C8D2AC2-D522-4E0B-A754-9C0A776EAC47}" presName="parentText" presStyleLbl="solidFgAcc1" presStyleIdx="3" presStyleCnt="8">
        <dgm:presLayoutVars>
          <dgm:chMax val="1"/>
          <dgm:bulletEnabled/>
        </dgm:presLayoutVars>
      </dgm:prSet>
      <dgm:spPr/>
    </dgm:pt>
    <dgm:pt modelId="{835D8513-1776-4D32-94F2-D379F10CA50A}" type="pres">
      <dgm:prSet presAssocID="{6C8D2AC2-D522-4E0B-A754-9C0A776EAC47}" presName="descendantText" presStyleLbl="alignNode1" presStyleIdx="3" presStyleCnt="8">
        <dgm:presLayoutVars>
          <dgm:bulletEnabled/>
        </dgm:presLayoutVars>
      </dgm:prSet>
      <dgm:spPr/>
    </dgm:pt>
    <dgm:pt modelId="{6CF03221-E320-456E-B8C9-FDD197EE95BB}" type="pres">
      <dgm:prSet presAssocID="{10995562-D0EC-4636-8A5E-65A17DEABB04}" presName="sp" presStyleCnt="0"/>
      <dgm:spPr/>
    </dgm:pt>
    <dgm:pt modelId="{C5D1F6B7-1094-4D4C-B3D0-CF0FAA8649E2}" type="pres">
      <dgm:prSet presAssocID="{358B8F5A-45A4-4AB0-BD54-8A3407B5F78A}" presName="linNode" presStyleCnt="0"/>
      <dgm:spPr/>
    </dgm:pt>
    <dgm:pt modelId="{D5D8E71E-9AC8-421E-97CF-690F4952B620}" type="pres">
      <dgm:prSet presAssocID="{358B8F5A-45A4-4AB0-BD54-8A3407B5F78A}" presName="parentText" presStyleLbl="solidFgAcc1" presStyleIdx="4" presStyleCnt="8">
        <dgm:presLayoutVars>
          <dgm:chMax val="1"/>
          <dgm:bulletEnabled/>
        </dgm:presLayoutVars>
      </dgm:prSet>
      <dgm:spPr/>
    </dgm:pt>
    <dgm:pt modelId="{9523D17E-7A36-4A31-B872-0BD7FA4CEF84}" type="pres">
      <dgm:prSet presAssocID="{358B8F5A-45A4-4AB0-BD54-8A3407B5F78A}" presName="descendantText" presStyleLbl="alignNode1" presStyleIdx="4" presStyleCnt="8">
        <dgm:presLayoutVars>
          <dgm:bulletEnabled/>
        </dgm:presLayoutVars>
      </dgm:prSet>
      <dgm:spPr/>
    </dgm:pt>
    <dgm:pt modelId="{4A497B83-C6FB-4BE4-A972-F94F9D9EEDEC}" type="pres">
      <dgm:prSet presAssocID="{62080513-93A5-4671-831D-83192037F077}" presName="sp" presStyleCnt="0"/>
      <dgm:spPr/>
    </dgm:pt>
    <dgm:pt modelId="{690AB5EC-33CB-4831-A59B-849C50527CAE}" type="pres">
      <dgm:prSet presAssocID="{126E0412-290A-4960-8B95-C30B1129A420}" presName="linNode" presStyleCnt="0"/>
      <dgm:spPr/>
    </dgm:pt>
    <dgm:pt modelId="{32819DA8-10AE-4194-9CE1-B7B568B2C345}" type="pres">
      <dgm:prSet presAssocID="{126E0412-290A-4960-8B95-C30B1129A420}" presName="parentText" presStyleLbl="solidFgAcc1" presStyleIdx="5" presStyleCnt="8">
        <dgm:presLayoutVars>
          <dgm:chMax val="1"/>
          <dgm:bulletEnabled/>
        </dgm:presLayoutVars>
      </dgm:prSet>
      <dgm:spPr/>
    </dgm:pt>
    <dgm:pt modelId="{B639B333-A0C1-4E51-9C2D-C01C3B7D5FC4}" type="pres">
      <dgm:prSet presAssocID="{126E0412-290A-4960-8B95-C30B1129A420}" presName="descendantText" presStyleLbl="alignNode1" presStyleIdx="5" presStyleCnt="8">
        <dgm:presLayoutVars>
          <dgm:bulletEnabled/>
        </dgm:presLayoutVars>
      </dgm:prSet>
      <dgm:spPr/>
    </dgm:pt>
    <dgm:pt modelId="{687AF81B-A4E1-44AF-B071-F9A4F248D0A3}" type="pres">
      <dgm:prSet presAssocID="{B982B455-E6CD-44A3-A759-033A4F512B45}" presName="sp" presStyleCnt="0"/>
      <dgm:spPr/>
    </dgm:pt>
    <dgm:pt modelId="{357A6CAB-8D96-4F3E-82DB-AF52B1FE2FC6}" type="pres">
      <dgm:prSet presAssocID="{C6D8CC1B-C925-476D-8C00-C53E22BE13CE}" presName="linNode" presStyleCnt="0"/>
      <dgm:spPr/>
    </dgm:pt>
    <dgm:pt modelId="{8ED6B022-8685-4362-8C88-81162CFB223F}" type="pres">
      <dgm:prSet presAssocID="{C6D8CC1B-C925-476D-8C00-C53E22BE13CE}" presName="parentText" presStyleLbl="solidFgAcc1" presStyleIdx="6" presStyleCnt="8">
        <dgm:presLayoutVars>
          <dgm:chMax val="1"/>
          <dgm:bulletEnabled/>
        </dgm:presLayoutVars>
      </dgm:prSet>
      <dgm:spPr/>
    </dgm:pt>
    <dgm:pt modelId="{EB95C48F-D169-4CF4-AEA7-700A87F1ABB7}" type="pres">
      <dgm:prSet presAssocID="{C6D8CC1B-C925-476D-8C00-C53E22BE13CE}" presName="descendantText" presStyleLbl="alignNode1" presStyleIdx="6" presStyleCnt="8">
        <dgm:presLayoutVars>
          <dgm:bulletEnabled/>
        </dgm:presLayoutVars>
      </dgm:prSet>
      <dgm:spPr/>
    </dgm:pt>
    <dgm:pt modelId="{35DE9463-3F9A-4564-B136-EF1ADCE64A5B}" type="pres">
      <dgm:prSet presAssocID="{F81081DA-100F-4373-AD0C-E38271113DA6}" presName="sp" presStyleCnt="0"/>
      <dgm:spPr/>
    </dgm:pt>
    <dgm:pt modelId="{1D554C87-FF87-46A2-BE46-7E13A9A7A6CC}" type="pres">
      <dgm:prSet presAssocID="{4EF937AB-0201-498C-B561-B58E16ABBFD0}" presName="linNode" presStyleCnt="0"/>
      <dgm:spPr/>
    </dgm:pt>
    <dgm:pt modelId="{B33BE22D-31AF-4D57-9173-83253387C935}" type="pres">
      <dgm:prSet presAssocID="{4EF937AB-0201-498C-B561-B58E16ABBFD0}" presName="parentText" presStyleLbl="solidFgAcc1" presStyleIdx="7" presStyleCnt="8">
        <dgm:presLayoutVars>
          <dgm:chMax val="1"/>
          <dgm:bulletEnabled/>
        </dgm:presLayoutVars>
      </dgm:prSet>
      <dgm:spPr/>
    </dgm:pt>
    <dgm:pt modelId="{3F0E79D1-3E25-4553-9118-796EAFFF2F20}" type="pres">
      <dgm:prSet presAssocID="{4EF937AB-0201-498C-B561-B58E16ABBFD0}" presName="descendantText" presStyleLbl="alignNode1" presStyleIdx="7" presStyleCnt="8">
        <dgm:presLayoutVars>
          <dgm:bulletEnabled/>
        </dgm:presLayoutVars>
      </dgm:prSet>
      <dgm:spPr/>
    </dgm:pt>
  </dgm:ptLst>
  <dgm:cxnLst>
    <dgm:cxn modelId="{4B2A6B27-5A58-468D-9C0D-C539D70E507B}" srcId="{FFCA6C9B-A562-4100-BD18-67A97857815D}" destId="{C6D8CC1B-C925-476D-8C00-C53E22BE13CE}" srcOrd="6" destOrd="0" parTransId="{F6F58397-3C91-4408-9382-7A7E72ECCB1C}" sibTransId="{F81081DA-100F-4373-AD0C-E38271113DA6}"/>
    <dgm:cxn modelId="{98706228-C8BB-4685-822A-29DD8914846A}" type="presOf" srcId="{7E82D8F4-A4A4-42F6-BD40-1C85BF74CBFB}" destId="{71EF9E5D-7B69-4D41-854C-571FF9E7478D}" srcOrd="0" destOrd="0" presId="urn:microsoft.com/office/officeart/2016/7/layout/VerticalHollowActionList"/>
    <dgm:cxn modelId="{229E402A-ABCF-479E-84C8-2B799A222A4B}" type="presOf" srcId="{5F3BC17B-0148-457C-A334-448440D9E293}" destId="{519FB8C8-4C72-4519-8235-CFBE27D8B2F4}" srcOrd="0" destOrd="0" presId="urn:microsoft.com/office/officeart/2016/7/layout/VerticalHollowActionList"/>
    <dgm:cxn modelId="{6CD6703B-07EF-4929-B5D1-896A88A9CC95}" type="presOf" srcId="{6C8D2AC2-D522-4E0B-A754-9C0A776EAC47}" destId="{C7984965-E3BB-4663-98B5-31B2AB3DD6A8}" srcOrd="0" destOrd="0" presId="urn:microsoft.com/office/officeart/2016/7/layout/VerticalHollowActionList"/>
    <dgm:cxn modelId="{C016023F-5F60-4C1C-BC2F-264F5CAB5BBB}" srcId="{358B8F5A-45A4-4AB0-BD54-8A3407B5F78A}" destId="{39F451BB-4970-40DD-8928-2DE72A0537AA}" srcOrd="0" destOrd="0" parTransId="{EF79D8A0-7689-49B8-BD9F-CFBEE7A64FC6}" sibTransId="{260C4281-02A2-4A68-B892-700F99924ABF}"/>
    <dgm:cxn modelId="{5915C53F-A733-4E68-B505-8B02C5938F68}" type="presOf" srcId="{1711C3CB-16B6-48F7-8CFE-381EB9B0F7FC}" destId="{910EA828-A374-4E95-A267-FC111AA8DFAA}" srcOrd="0" destOrd="0" presId="urn:microsoft.com/office/officeart/2016/7/layout/VerticalHollowActionList"/>
    <dgm:cxn modelId="{BA572140-3941-4219-9F8D-1C2A007AE26B}" srcId="{FFCA6C9B-A562-4100-BD18-67A97857815D}" destId="{1711C3CB-16B6-48F7-8CFE-381EB9B0F7FC}" srcOrd="1" destOrd="0" parTransId="{1160F7B1-75DD-4392-ACBA-63AC90D2839E}" sibTransId="{045DA474-AD9E-42D5-9207-12EBCD47CDB2}"/>
    <dgm:cxn modelId="{C15BD15B-FA69-4F86-8524-DC48DE65E33C}" srcId="{126E0412-290A-4960-8B95-C30B1129A420}" destId="{41E04C10-450A-4FC1-B653-226241840FEA}" srcOrd="0" destOrd="0" parTransId="{4B0A8D5C-A7CF-4362-84B3-9601ADEAC5DB}" sibTransId="{ED6E938C-F666-4EB5-9011-0EB725CF0520}"/>
    <dgm:cxn modelId="{0300125E-B77F-4ACE-A490-1BA234D04924}" srcId="{6C8D2AC2-D522-4E0B-A754-9C0A776EAC47}" destId="{91B28C9A-88BE-499A-ABF4-08E0BAFD2EE2}" srcOrd="0" destOrd="0" parTransId="{29111B3A-F697-4276-9E03-088E1BC2C0F9}" sibTransId="{B746FCEF-16E2-43F4-AB2C-40A4E41EEB36}"/>
    <dgm:cxn modelId="{3C109961-32D8-4234-A4DA-65F8E880FFA6}" type="presOf" srcId="{AB384714-E584-44B1-A172-094ABF469889}" destId="{1719B5EA-3B3A-45EF-ABE0-C343FB3F8330}" srcOrd="0" destOrd="0" presId="urn:microsoft.com/office/officeart/2016/7/layout/VerticalHollowActionList"/>
    <dgm:cxn modelId="{B8722445-10C4-4EC9-B064-671A11AEDDB0}" srcId="{FFCA6C9B-A562-4100-BD18-67A97857815D}" destId="{358B8F5A-45A4-4AB0-BD54-8A3407B5F78A}" srcOrd="4" destOrd="0" parTransId="{1F4969A6-6EE0-4A94-8EB6-CDB8C11455B1}" sibTransId="{62080513-93A5-4671-831D-83192037F077}"/>
    <dgm:cxn modelId="{7EC9FD45-9C8F-4538-B0EB-2674CF7B12C9}" type="presOf" srcId="{FFCA6C9B-A562-4100-BD18-67A97857815D}" destId="{8E227B54-2B7E-4B68-9DC1-855694F187CD}" srcOrd="0" destOrd="0" presId="urn:microsoft.com/office/officeart/2016/7/layout/VerticalHollowActionList"/>
    <dgm:cxn modelId="{D4C10066-C161-49EF-BC94-59DF99099C99}" srcId="{4EF937AB-0201-498C-B561-B58E16ABBFD0}" destId="{08885C2E-8E54-46EA-9CA9-CBB03FD1FF9E}" srcOrd="0" destOrd="0" parTransId="{29841E60-6853-4286-93D8-6991C24C49D6}" sibTransId="{BF8A0DD5-757E-4695-8545-4B7446CF8D63}"/>
    <dgm:cxn modelId="{DF245D50-66C7-4AF9-A277-76EAB4BB8290}" srcId="{FFCA6C9B-A562-4100-BD18-67A97857815D}" destId="{126E0412-290A-4960-8B95-C30B1129A420}" srcOrd="5" destOrd="0" parTransId="{BE642E18-4A95-4811-8018-3CB2D2F8E6D7}" sibTransId="{B982B455-E6CD-44A3-A759-033A4F512B45}"/>
    <dgm:cxn modelId="{BE661B73-96E6-4E31-8639-0336377F4279}" srcId="{FFCA6C9B-A562-4100-BD18-67A97857815D}" destId="{DB21BEC7-762A-4ABE-9605-F58A29C944A9}" srcOrd="2" destOrd="0" parTransId="{672E6501-3378-4D13-9649-CBC7543C04ED}" sibTransId="{E4DBB000-F21B-4E23-84B3-057F1EAC505A}"/>
    <dgm:cxn modelId="{7979E555-7FFA-43FF-8EB2-DFE66926CF67}" srcId="{FFCA6C9B-A562-4100-BD18-67A97857815D}" destId="{6C8D2AC2-D522-4E0B-A754-9C0A776EAC47}" srcOrd="3" destOrd="0" parTransId="{3ABB8B76-B526-43E8-A819-59E6855FDFD0}" sibTransId="{10995562-D0EC-4636-8A5E-65A17DEABB04}"/>
    <dgm:cxn modelId="{9F417777-4897-48ED-BCAA-3A72F46D6A17}" type="presOf" srcId="{41E04C10-450A-4FC1-B653-226241840FEA}" destId="{B639B333-A0C1-4E51-9C2D-C01C3B7D5FC4}" srcOrd="0" destOrd="0" presId="urn:microsoft.com/office/officeart/2016/7/layout/VerticalHollowActionList"/>
    <dgm:cxn modelId="{47A0A67A-B90F-49D0-A5D6-D1A80A3A8678}" type="presOf" srcId="{6793781F-B7BA-4A11-97FE-C7CBCF8F1D98}" destId="{EB95C48F-D169-4CF4-AEA7-700A87F1ABB7}" srcOrd="0" destOrd="0" presId="urn:microsoft.com/office/officeart/2016/7/layout/VerticalHollowActionList"/>
    <dgm:cxn modelId="{6D223D8D-0BBC-463A-AB7A-50FDFD9E1847}" srcId="{F440A745-8868-467A-B3DF-8C9661F9F13D}" destId="{7E82D8F4-A4A4-42F6-BD40-1C85BF74CBFB}" srcOrd="0" destOrd="0" parTransId="{41F123D2-77E0-41B3-833C-0F8DAE1133E7}" sibTransId="{896D5412-0A06-424F-B3A3-CE6278754043}"/>
    <dgm:cxn modelId="{5B212890-503A-4E1B-8705-07F903C0180D}" type="presOf" srcId="{C6D8CC1B-C925-476D-8C00-C53E22BE13CE}" destId="{8ED6B022-8685-4362-8C88-81162CFB223F}" srcOrd="0" destOrd="0" presId="urn:microsoft.com/office/officeart/2016/7/layout/VerticalHollowActionList"/>
    <dgm:cxn modelId="{DA937396-1A3D-48F9-AE23-05DB03FCE330}" type="presOf" srcId="{08885C2E-8E54-46EA-9CA9-CBB03FD1FF9E}" destId="{3F0E79D1-3E25-4553-9118-796EAFFF2F20}" srcOrd="0" destOrd="0" presId="urn:microsoft.com/office/officeart/2016/7/layout/VerticalHollowActionList"/>
    <dgm:cxn modelId="{6738659E-22D7-440F-BD04-4483FCF3E01C}" type="presOf" srcId="{DB21BEC7-762A-4ABE-9605-F58A29C944A9}" destId="{0FF3E195-381A-411A-AC79-CBE40AF7A9BC}" srcOrd="0" destOrd="0" presId="urn:microsoft.com/office/officeart/2016/7/layout/VerticalHollowActionList"/>
    <dgm:cxn modelId="{C4100AA3-D3EC-44A7-8CF2-5BBD9A40A8F5}" srcId="{FFCA6C9B-A562-4100-BD18-67A97857815D}" destId="{F440A745-8868-467A-B3DF-8C9661F9F13D}" srcOrd="0" destOrd="0" parTransId="{38FA6FB9-BB44-472A-B79E-39E35ED99DF5}" sibTransId="{6B650408-5CBC-4261-95DD-8958CEC10206}"/>
    <dgm:cxn modelId="{1CC803A7-FA20-4F3F-953C-F195E1087956}" type="presOf" srcId="{F440A745-8868-467A-B3DF-8C9661F9F13D}" destId="{31A4C32E-6C1B-461F-8CE8-BE0BE27BCD89}" srcOrd="0" destOrd="0" presId="urn:microsoft.com/office/officeart/2016/7/layout/VerticalHollowActionList"/>
    <dgm:cxn modelId="{CDC234AA-0181-4491-86FC-993A052FB329}" type="presOf" srcId="{4EF937AB-0201-498C-B561-B58E16ABBFD0}" destId="{B33BE22D-31AF-4D57-9173-83253387C935}" srcOrd="0" destOrd="0" presId="urn:microsoft.com/office/officeart/2016/7/layout/VerticalHollowActionList"/>
    <dgm:cxn modelId="{EB7D0FB7-42DB-4042-982B-EC7F881A15C5}" srcId="{FFCA6C9B-A562-4100-BD18-67A97857815D}" destId="{4EF937AB-0201-498C-B561-B58E16ABBFD0}" srcOrd="7" destOrd="0" parTransId="{4F4A7E98-11AA-46D6-9074-A107D3474C05}" sibTransId="{D7373577-9EF9-4966-AFCD-5160840BC920}"/>
    <dgm:cxn modelId="{D34F91B8-77A9-4904-8B65-3041465185C2}" type="presOf" srcId="{358B8F5A-45A4-4AB0-BD54-8A3407B5F78A}" destId="{D5D8E71E-9AC8-421E-97CF-690F4952B620}" srcOrd="0" destOrd="0" presId="urn:microsoft.com/office/officeart/2016/7/layout/VerticalHollowActionList"/>
    <dgm:cxn modelId="{8C9F7AC2-3AC5-4FCE-A14E-97508977AAE6}" srcId="{C6D8CC1B-C925-476D-8C00-C53E22BE13CE}" destId="{6793781F-B7BA-4A11-97FE-C7CBCF8F1D98}" srcOrd="0" destOrd="0" parTransId="{73BAE528-522A-4D7A-B337-989564210EC2}" sibTransId="{A5BA5C4A-E173-443E-B91B-C4D935F11A17}"/>
    <dgm:cxn modelId="{9FE471D2-401C-4183-BC4A-F991424DAF4C}" srcId="{DB21BEC7-762A-4ABE-9605-F58A29C944A9}" destId="{5F3BC17B-0148-457C-A334-448440D9E293}" srcOrd="0" destOrd="0" parTransId="{949C355E-0E18-4925-B81B-6D79EB7467D0}" sibTransId="{5C78503E-FD05-4392-805F-19A606E824D7}"/>
    <dgm:cxn modelId="{F92240D4-E673-47DE-B376-EAE1BBE48B7D}" type="presOf" srcId="{126E0412-290A-4960-8B95-C30B1129A420}" destId="{32819DA8-10AE-4194-9CE1-B7B568B2C345}" srcOrd="0" destOrd="0" presId="urn:microsoft.com/office/officeart/2016/7/layout/VerticalHollowActionList"/>
    <dgm:cxn modelId="{2DDB71D7-57D3-4F10-BAAA-8760C60990B9}" srcId="{1711C3CB-16B6-48F7-8CFE-381EB9B0F7FC}" destId="{AB384714-E584-44B1-A172-094ABF469889}" srcOrd="0" destOrd="0" parTransId="{6C75D117-02FB-493D-AE7D-630A820EF0EB}" sibTransId="{E975571A-1E07-46A7-AF71-C4D6564A0960}"/>
    <dgm:cxn modelId="{067E69E8-2CB3-47A0-942F-27D37B464E88}" type="presOf" srcId="{91B28C9A-88BE-499A-ABF4-08E0BAFD2EE2}" destId="{835D8513-1776-4D32-94F2-D379F10CA50A}" srcOrd="0" destOrd="0" presId="urn:microsoft.com/office/officeart/2016/7/layout/VerticalHollowActionList"/>
    <dgm:cxn modelId="{8223F4F2-BF14-4594-BFC1-AD7DD6CA8D07}" type="presOf" srcId="{39F451BB-4970-40DD-8928-2DE72A0537AA}" destId="{9523D17E-7A36-4A31-B872-0BD7FA4CEF84}" srcOrd="0" destOrd="0" presId="urn:microsoft.com/office/officeart/2016/7/layout/VerticalHollowActionList"/>
    <dgm:cxn modelId="{D40299F3-5D3E-44C4-9B38-4C91D04FBDE0}" type="presParOf" srcId="{8E227B54-2B7E-4B68-9DC1-855694F187CD}" destId="{F97BBB48-98DB-466C-A25D-4C63C692AFCD}" srcOrd="0" destOrd="0" presId="urn:microsoft.com/office/officeart/2016/7/layout/VerticalHollowActionList"/>
    <dgm:cxn modelId="{DCBB027A-926C-4AAE-A70A-1C557C17913D}" type="presParOf" srcId="{F97BBB48-98DB-466C-A25D-4C63C692AFCD}" destId="{31A4C32E-6C1B-461F-8CE8-BE0BE27BCD89}" srcOrd="0" destOrd="0" presId="urn:microsoft.com/office/officeart/2016/7/layout/VerticalHollowActionList"/>
    <dgm:cxn modelId="{A71C39C2-AF86-4147-9D5B-2B351F970136}" type="presParOf" srcId="{F97BBB48-98DB-466C-A25D-4C63C692AFCD}" destId="{71EF9E5D-7B69-4D41-854C-571FF9E7478D}" srcOrd="1" destOrd="0" presId="urn:microsoft.com/office/officeart/2016/7/layout/VerticalHollowActionList"/>
    <dgm:cxn modelId="{4D5D017D-4004-4C13-B10E-267B9BAEAB67}" type="presParOf" srcId="{8E227B54-2B7E-4B68-9DC1-855694F187CD}" destId="{B32987CC-FE59-471A-9954-E23980EB3D73}" srcOrd="1" destOrd="0" presId="urn:microsoft.com/office/officeart/2016/7/layout/VerticalHollowActionList"/>
    <dgm:cxn modelId="{BBB47E52-35C9-4B63-8302-13A7079D4C26}" type="presParOf" srcId="{8E227B54-2B7E-4B68-9DC1-855694F187CD}" destId="{B5136BDC-4812-48AE-A4C1-B3FFC94C66E8}" srcOrd="2" destOrd="0" presId="urn:microsoft.com/office/officeart/2016/7/layout/VerticalHollowActionList"/>
    <dgm:cxn modelId="{C81D7B7E-8174-406B-A497-70AEA9E7B6CF}" type="presParOf" srcId="{B5136BDC-4812-48AE-A4C1-B3FFC94C66E8}" destId="{910EA828-A374-4E95-A267-FC111AA8DFAA}" srcOrd="0" destOrd="0" presId="urn:microsoft.com/office/officeart/2016/7/layout/VerticalHollowActionList"/>
    <dgm:cxn modelId="{BCD02FE2-4352-47F8-BD39-7929313015B3}" type="presParOf" srcId="{B5136BDC-4812-48AE-A4C1-B3FFC94C66E8}" destId="{1719B5EA-3B3A-45EF-ABE0-C343FB3F8330}" srcOrd="1" destOrd="0" presId="urn:microsoft.com/office/officeart/2016/7/layout/VerticalHollowActionList"/>
    <dgm:cxn modelId="{FA32216E-2CCB-41B7-A541-46249EB43408}" type="presParOf" srcId="{8E227B54-2B7E-4B68-9DC1-855694F187CD}" destId="{1B9FD226-3541-4CC8-8A68-29BA591A88A8}" srcOrd="3" destOrd="0" presId="urn:microsoft.com/office/officeart/2016/7/layout/VerticalHollowActionList"/>
    <dgm:cxn modelId="{3EB4E3C8-3367-4C48-9CDA-86830E75336B}" type="presParOf" srcId="{8E227B54-2B7E-4B68-9DC1-855694F187CD}" destId="{0BC756A0-9D7B-4312-819B-F40FA98B1B28}" srcOrd="4" destOrd="0" presId="urn:microsoft.com/office/officeart/2016/7/layout/VerticalHollowActionList"/>
    <dgm:cxn modelId="{0D4B3ADE-0498-46F5-8618-3BA6611935A4}" type="presParOf" srcId="{0BC756A0-9D7B-4312-819B-F40FA98B1B28}" destId="{0FF3E195-381A-411A-AC79-CBE40AF7A9BC}" srcOrd="0" destOrd="0" presId="urn:microsoft.com/office/officeart/2016/7/layout/VerticalHollowActionList"/>
    <dgm:cxn modelId="{CF47D018-1EB2-4181-AE2D-513B5B859F07}" type="presParOf" srcId="{0BC756A0-9D7B-4312-819B-F40FA98B1B28}" destId="{519FB8C8-4C72-4519-8235-CFBE27D8B2F4}" srcOrd="1" destOrd="0" presId="urn:microsoft.com/office/officeart/2016/7/layout/VerticalHollowActionList"/>
    <dgm:cxn modelId="{CAEBB096-A6A4-4E15-8C2F-EDDF69C85E38}" type="presParOf" srcId="{8E227B54-2B7E-4B68-9DC1-855694F187CD}" destId="{A804D6D6-AE8C-4C51-9072-6A8B5093D1BD}" srcOrd="5" destOrd="0" presId="urn:microsoft.com/office/officeart/2016/7/layout/VerticalHollowActionList"/>
    <dgm:cxn modelId="{7C9DC89D-F198-46AD-B4C0-ACDAF4A90A27}" type="presParOf" srcId="{8E227B54-2B7E-4B68-9DC1-855694F187CD}" destId="{316F82A3-C9A9-44D6-994D-55AEE030FAF3}" srcOrd="6" destOrd="0" presId="urn:microsoft.com/office/officeart/2016/7/layout/VerticalHollowActionList"/>
    <dgm:cxn modelId="{C0C95643-F488-42A1-ABDE-9FA2184884F9}" type="presParOf" srcId="{316F82A3-C9A9-44D6-994D-55AEE030FAF3}" destId="{C7984965-E3BB-4663-98B5-31B2AB3DD6A8}" srcOrd="0" destOrd="0" presId="urn:microsoft.com/office/officeart/2016/7/layout/VerticalHollowActionList"/>
    <dgm:cxn modelId="{E6FA1A05-C010-401E-8EA9-AAC54A308DBD}" type="presParOf" srcId="{316F82A3-C9A9-44D6-994D-55AEE030FAF3}" destId="{835D8513-1776-4D32-94F2-D379F10CA50A}" srcOrd="1" destOrd="0" presId="urn:microsoft.com/office/officeart/2016/7/layout/VerticalHollowActionList"/>
    <dgm:cxn modelId="{06ADA7EF-A117-4B83-BC3E-AE2583A88473}" type="presParOf" srcId="{8E227B54-2B7E-4B68-9DC1-855694F187CD}" destId="{6CF03221-E320-456E-B8C9-FDD197EE95BB}" srcOrd="7" destOrd="0" presId="urn:microsoft.com/office/officeart/2016/7/layout/VerticalHollowActionList"/>
    <dgm:cxn modelId="{2119D551-DDEF-4174-A91E-902B7F121273}" type="presParOf" srcId="{8E227B54-2B7E-4B68-9DC1-855694F187CD}" destId="{C5D1F6B7-1094-4D4C-B3D0-CF0FAA8649E2}" srcOrd="8" destOrd="0" presId="urn:microsoft.com/office/officeart/2016/7/layout/VerticalHollowActionList"/>
    <dgm:cxn modelId="{1C04305F-63E3-47E8-98EE-BD0709325B22}" type="presParOf" srcId="{C5D1F6B7-1094-4D4C-B3D0-CF0FAA8649E2}" destId="{D5D8E71E-9AC8-421E-97CF-690F4952B620}" srcOrd="0" destOrd="0" presId="urn:microsoft.com/office/officeart/2016/7/layout/VerticalHollowActionList"/>
    <dgm:cxn modelId="{8834ABAA-3604-4234-B482-D8235266E1EC}" type="presParOf" srcId="{C5D1F6B7-1094-4D4C-B3D0-CF0FAA8649E2}" destId="{9523D17E-7A36-4A31-B872-0BD7FA4CEF84}" srcOrd="1" destOrd="0" presId="urn:microsoft.com/office/officeart/2016/7/layout/VerticalHollowActionList"/>
    <dgm:cxn modelId="{C769FB51-3BE0-44B5-8760-D34A975BCC4E}" type="presParOf" srcId="{8E227B54-2B7E-4B68-9DC1-855694F187CD}" destId="{4A497B83-C6FB-4BE4-A972-F94F9D9EEDEC}" srcOrd="9" destOrd="0" presId="urn:microsoft.com/office/officeart/2016/7/layout/VerticalHollowActionList"/>
    <dgm:cxn modelId="{E7E7E76B-ADD5-48AC-88DB-206A74687409}" type="presParOf" srcId="{8E227B54-2B7E-4B68-9DC1-855694F187CD}" destId="{690AB5EC-33CB-4831-A59B-849C50527CAE}" srcOrd="10" destOrd="0" presId="urn:microsoft.com/office/officeart/2016/7/layout/VerticalHollowActionList"/>
    <dgm:cxn modelId="{FD33675C-44FA-460B-8ABD-1F64452AC2D1}" type="presParOf" srcId="{690AB5EC-33CB-4831-A59B-849C50527CAE}" destId="{32819DA8-10AE-4194-9CE1-B7B568B2C345}" srcOrd="0" destOrd="0" presId="urn:microsoft.com/office/officeart/2016/7/layout/VerticalHollowActionList"/>
    <dgm:cxn modelId="{420443F7-5E21-4359-9D5B-EB2CE88729DD}" type="presParOf" srcId="{690AB5EC-33CB-4831-A59B-849C50527CAE}" destId="{B639B333-A0C1-4E51-9C2D-C01C3B7D5FC4}" srcOrd="1" destOrd="0" presId="urn:microsoft.com/office/officeart/2016/7/layout/VerticalHollowActionList"/>
    <dgm:cxn modelId="{D3862D0B-1F5D-4733-B6EE-3E049CE464AA}" type="presParOf" srcId="{8E227B54-2B7E-4B68-9DC1-855694F187CD}" destId="{687AF81B-A4E1-44AF-B071-F9A4F248D0A3}" srcOrd="11" destOrd="0" presId="urn:microsoft.com/office/officeart/2016/7/layout/VerticalHollowActionList"/>
    <dgm:cxn modelId="{4790B7C7-73AF-4DF3-BF41-BDF41D2DAEEB}" type="presParOf" srcId="{8E227B54-2B7E-4B68-9DC1-855694F187CD}" destId="{357A6CAB-8D96-4F3E-82DB-AF52B1FE2FC6}" srcOrd="12" destOrd="0" presId="urn:microsoft.com/office/officeart/2016/7/layout/VerticalHollowActionList"/>
    <dgm:cxn modelId="{AEBD4E0E-5A0C-4CB3-8EF0-0B552BF7A7DF}" type="presParOf" srcId="{357A6CAB-8D96-4F3E-82DB-AF52B1FE2FC6}" destId="{8ED6B022-8685-4362-8C88-81162CFB223F}" srcOrd="0" destOrd="0" presId="urn:microsoft.com/office/officeart/2016/7/layout/VerticalHollowActionList"/>
    <dgm:cxn modelId="{80EBCBCD-ED44-4338-8901-B5F6A372CF71}" type="presParOf" srcId="{357A6CAB-8D96-4F3E-82DB-AF52B1FE2FC6}" destId="{EB95C48F-D169-4CF4-AEA7-700A87F1ABB7}" srcOrd="1" destOrd="0" presId="urn:microsoft.com/office/officeart/2016/7/layout/VerticalHollowActionList"/>
    <dgm:cxn modelId="{A34A634F-42B6-405E-9E36-278717A2D0B9}" type="presParOf" srcId="{8E227B54-2B7E-4B68-9DC1-855694F187CD}" destId="{35DE9463-3F9A-4564-B136-EF1ADCE64A5B}" srcOrd="13" destOrd="0" presId="urn:microsoft.com/office/officeart/2016/7/layout/VerticalHollowActionList"/>
    <dgm:cxn modelId="{7B5355A3-A53A-48B7-B56B-294728D0D93A}" type="presParOf" srcId="{8E227B54-2B7E-4B68-9DC1-855694F187CD}" destId="{1D554C87-FF87-46A2-BE46-7E13A9A7A6CC}" srcOrd="14" destOrd="0" presId="urn:microsoft.com/office/officeart/2016/7/layout/VerticalHollowActionList"/>
    <dgm:cxn modelId="{F10C760F-7026-4DD3-AF0D-3D92ECEB7971}" type="presParOf" srcId="{1D554C87-FF87-46A2-BE46-7E13A9A7A6CC}" destId="{B33BE22D-31AF-4D57-9173-83253387C935}" srcOrd="0" destOrd="0" presId="urn:microsoft.com/office/officeart/2016/7/layout/VerticalHollowActionList"/>
    <dgm:cxn modelId="{B66E9728-99FB-411F-BF08-02B5B11F8557}" type="presParOf" srcId="{1D554C87-FF87-46A2-BE46-7E13A9A7A6CC}" destId="{3F0E79D1-3E25-4553-9118-796EAFFF2F20}" srcOrd="1" destOrd="0" presId="urn:microsoft.com/office/officeart/2016/7/layout/VerticalHollow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496D909-CC9B-421A-B82C-22E2CD9E215B}" type="doc">
      <dgm:prSet loTypeId="urn:microsoft.com/office/officeart/2005/8/layout/list1" loCatId="list" qsTypeId="urn:microsoft.com/office/officeart/2005/8/quickstyle/simple3" qsCatId="simple" csTypeId="urn:microsoft.com/office/officeart/2005/8/colors/accent1_2" csCatId="accent1"/>
      <dgm:spPr/>
      <dgm:t>
        <a:bodyPr/>
        <a:lstStyle/>
        <a:p>
          <a:endParaRPr lang="en-US"/>
        </a:p>
      </dgm:t>
    </dgm:pt>
    <dgm:pt modelId="{139723D5-8D15-4EDD-9A07-629FBC53C7F7}">
      <dgm:prSet/>
      <dgm:spPr/>
      <dgm:t>
        <a:bodyPr/>
        <a:lstStyle/>
        <a:p>
          <a:r>
            <a:rPr lang="en-US" dirty="0"/>
            <a:t>Payment for Value </a:t>
          </a:r>
        </a:p>
      </dgm:t>
    </dgm:pt>
    <dgm:pt modelId="{2FB7E9C9-264C-470C-A0B4-AEC54DE8C67E}" type="parTrans" cxnId="{A6B0F5F7-B0A5-43ED-B07F-C3F615F9A6A2}">
      <dgm:prSet/>
      <dgm:spPr/>
      <dgm:t>
        <a:bodyPr/>
        <a:lstStyle/>
        <a:p>
          <a:endParaRPr lang="en-US"/>
        </a:p>
      </dgm:t>
    </dgm:pt>
    <dgm:pt modelId="{FE64958B-DBF5-41E1-992E-3BA4540EC94B}" type="sibTrans" cxnId="{A6B0F5F7-B0A5-43ED-B07F-C3F615F9A6A2}">
      <dgm:prSet/>
      <dgm:spPr/>
      <dgm:t>
        <a:bodyPr/>
        <a:lstStyle/>
        <a:p>
          <a:endParaRPr lang="en-US"/>
        </a:p>
      </dgm:t>
    </dgm:pt>
    <dgm:pt modelId="{392AD87C-6683-4E89-9E3C-0848D4E0BB84}">
      <dgm:prSet/>
      <dgm:spPr/>
      <dgm:t>
        <a:bodyPr/>
        <a:lstStyle/>
        <a:p>
          <a:r>
            <a:rPr lang="en-US" dirty="0"/>
            <a:t>NOT Payment for Volume</a:t>
          </a:r>
        </a:p>
      </dgm:t>
    </dgm:pt>
    <dgm:pt modelId="{648EC8FB-F988-439A-AAC3-7641C4303D26}" type="parTrans" cxnId="{EA825904-7DA8-4DA0-B680-0AC4A586B83A}">
      <dgm:prSet/>
      <dgm:spPr/>
      <dgm:t>
        <a:bodyPr/>
        <a:lstStyle/>
        <a:p>
          <a:endParaRPr lang="en-US"/>
        </a:p>
      </dgm:t>
    </dgm:pt>
    <dgm:pt modelId="{D1F08794-6B09-4A9A-BAD8-65E53DD3C102}" type="sibTrans" cxnId="{EA825904-7DA8-4DA0-B680-0AC4A586B83A}">
      <dgm:prSet/>
      <dgm:spPr/>
      <dgm:t>
        <a:bodyPr/>
        <a:lstStyle/>
        <a:p>
          <a:endParaRPr lang="en-US"/>
        </a:p>
      </dgm:t>
    </dgm:pt>
    <dgm:pt modelId="{69D62E74-0274-4252-B1B9-11F27BB73239}">
      <dgm:prSet/>
      <dgm:spPr/>
      <dgm:t>
        <a:bodyPr/>
        <a:lstStyle/>
        <a:p>
          <a:r>
            <a:rPr lang="en-US" dirty="0"/>
            <a:t>Payment for Quality</a:t>
          </a:r>
        </a:p>
      </dgm:t>
    </dgm:pt>
    <dgm:pt modelId="{C4062354-4CA7-4E55-8650-15D037F9FC30}" type="parTrans" cxnId="{A576AA46-52E7-4015-A9CA-60ADC1181A86}">
      <dgm:prSet/>
      <dgm:spPr/>
      <dgm:t>
        <a:bodyPr/>
        <a:lstStyle/>
        <a:p>
          <a:endParaRPr lang="en-US"/>
        </a:p>
      </dgm:t>
    </dgm:pt>
    <dgm:pt modelId="{801F6D43-626A-4015-86AA-BBDD64D1CE76}" type="sibTrans" cxnId="{A576AA46-52E7-4015-A9CA-60ADC1181A86}">
      <dgm:prSet/>
      <dgm:spPr/>
      <dgm:t>
        <a:bodyPr/>
        <a:lstStyle/>
        <a:p>
          <a:endParaRPr lang="en-US"/>
        </a:p>
      </dgm:t>
    </dgm:pt>
    <dgm:pt modelId="{AD4DBA18-C54A-4AC7-8A22-8B71BC8999F9}">
      <dgm:prSet/>
      <dgm:spPr/>
      <dgm:t>
        <a:bodyPr/>
        <a:lstStyle/>
        <a:p>
          <a:r>
            <a:rPr lang="en-US" dirty="0"/>
            <a:t>NOT Payment for Units / Quantity</a:t>
          </a:r>
        </a:p>
      </dgm:t>
    </dgm:pt>
    <dgm:pt modelId="{F98940E5-97CF-4B94-B42F-4CD008DD7D4F}" type="parTrans" cxnId="{43127E88-1C20-4C20-B64B-B1A5C07F05D3}">
      <dgm:prSet/>
      <dgm:spPr/>
      <dgm:t>
        <a:bodyPr/>
        <a:lstStyle/>
        <a:p>
          <a:endParaRPr lang="en-US"/>
        </a:p>
      </dgm:t>
    </dgm:pt>
    <dgm:pt modelId="{ADA48CF9-0832-4D7A-9700-7E9D43AE9D9D}" type="sibTrans" cxnId="{43127E88-1C20-4C20-B64B-B1A5C07F05D3}">
      <dgm:prSet/>
      <dgm:spPr/>
      <dgm:t>
        <a:bodyPr/>
        <a:lstStyle/>
        <a:p>
          <a:endParaRPr lang="en-US"/>
        </a:p>
      </dgm:t>
    </dgm:pt>
    <dgm:pt modelId="{8B4EDB40-004D-4CFC-8878-BD4B0977C4EF}">
      <dgm:prSet/>
      <dgm:spPr/>
      <dgm:t>
        <a:bodyPr/>
        <a:lstStyle/>
        <a:p>
          <a:r>
            <a:rPr lang="en-US" dirty="0"/>
            <a:t>Payment for Outcomes</a:t>
          </a:r>
        </a:p>
      </dgm:t>
    </dgm:pt>
    <dgm:pt modelId="{28B40D64-1927-411C-934B-50BDD467058F}" type="parTrans" cxnId="{C74D5935-3DE5-498C-A3B6-2103AE898E0C}">
      <dgm:prSet/>
      <dgm:spPr/>
      <dgm:t>
        <a:bodyPr/>
        <a:lstStyle/>
        <a:p>
          <a:endParaRPr lang="en-US"/>
        </a:p>
      </dgm:t>
    </dgm:pt>
    <dgm:pt modelId="{BEAA06E9-8CD0-44C6-93C7-995F1DC22FE4}" type="sibTrans" cxnId="{C74D5935-3DE5-498C-A3B6-2103AE898E0C}">
      <dgm:prSet/>
      <dgm:spPr/>
      <dgm:t>
        <a:bodyPr/>
        <a:lstStyle/>
        <a:p>
          <a:endParaRPr lang="en-US"/>
        </a:p>
      </dgm:t>
    </dgm:pt>
    <dgm:pt modelId="{EB3E32FA-F47E-4994-9C3A-CB29245FCC01}">
      <dgm:prSet/>
      <dgm:spPr/>
      <dgm:t>
        <a:bodyPr/>
        <a:lstStyle/>
        <a:p>
          <a:r>
            <a:rPr lang="en-US" dirty="0"/>
            <a:t>NOT Payment for Activity</a:t>
          </a:r>
        </a:p>
      </dgm:t>
    </dgm:pt>
    <dgm:pt modelId="{4B5BD986-AF18-45F5-8EA6-2E3B0A4EF17E}" type="parTrans" cxnId="{360F64C6-EA7C-4E06-B3B2-8472483A3DED}">
      <dgm:prSet/>
      <dgm:spPr/>
      <dgm:t>
        <a:bodyPr/>
        <a:lstStyle/>
        <a:p>
          <a:endParaRPr lang="en-US"/>
        </a:p>
      </dgm:t>
    </dgm:pt>
    <dgm:pt modelId="{9666A090-8FB5-4D66-A71B-36415631E738}" type="sibTrans" cxnId="{360F64C6-EA7C-4E06-B3B2-8472483A3DED}">
      <dgm:prSet/>
      <dgm:spPr/>
      <dgm:t>
        <a:bodyPr/>
        <a:lstStyle/>
        <a:p>
          <a:endParaRPr lang="en-US"/>
        </a:p>
      </dgm:t>
    </dgm:pt>
    <dgm:pt modelId="{E7D67946-99CC-49A4-9E69-A0CBC0B05D8E}" type="pres">
      <dgm:prSet presAssocID="{0496D909-CC9B-421A-B82C-22E2CD9E215B}" presName="linear" presStyleCnt="0">
        <dgm:presLayoutVars>
          <dgm:dir/>
          <dgm:animLvl val="lvl"/>
          <dgm:resizeHandles val="exact"/>
        </dgm:presLayoutVars>
      </dgm:prSet>
      <dgm:spPr/>
    </dgm:pt>
    <dgm:pt modelId="{1E63F6EF-26D2-4181-B6A1-3650420A80C1}" type="pres">
      <dgm:prSet presAssocID="{139723D5-8D15-4EDD-9A07-629FBC53C7F7}" presName="parentLin" presStyleCnt="0"/>
      <dgm:spPr/>
    </dgm:pt>
    <dgm:pt modelId="{81AC85BA-C0C1-4B30-A980-486229004AAE}" type="pres">
      <dgm:prSet presAssocID="{139723D5-8D15-4EDD-9A07-629FBC53C7F7}" presName="parentLeftMargin" presStyleLbl="node1" presStyleIdx="0" presStyleCnt="3"/>
      <dgm:spPr/>
    </dgm:pt>
    <dgm:pt modelId="{3A3080BC-85B6-4091-995C-9BBFFA4930A9}" type="pres">
      <dgm:prSet presAssocID="{139723D5-8D15-4EDD-9A07-629FBC53C7F7}" presName="parentText" presStyleLbl="node1" presStyleIdx="0" presStyleCnt="3">
        <dgm:presLayoutVars>
          <dgm:chMax val="0"/>
          <dgm:bulletEnabled val="1"/>
        </dgm:presLayoutVars>
      </dgm:prSet>
      <dgm:spPr/>
    </dgm:pt>
    <dgm:pt modelId="{42ACF7A3-969E-4E71-A2C0-3C14D97BE9F9}" type="pres">
      <dgm:prSet presAssocID="{139723D5-8D15-4EDD-9A07-629FBC53C7F7}" presName="negativeSpace" presStyleCnt="0"/>
      <dgm:spPr/>
    </dgm:pt>
    <dgm:pt modelId="{C4AC202C-78DB-4DC6-BDCC-E54BD18BDB58}" type="pres">
      <dgm:prSet presAssocID="{139723D5-8D15-4EDD-9A07-629FBC53C7F7}" presName="childText" presStyleLbl="conFgAcc1" presStyleIdx="0" presStyleCnt="3">
        <dgm:presLayoutVars>
          <dgm:bulletEnabled val="1"/>
        </dgm:presLayoutVars>
      </dgm:prSet>
      <dgm:spPr/>
    </dgm:pt>
    <dgm:pt modelId="{FEBBD78B-2E03-4B94-BE68-33C36B171AF9}" type="pres">
      <dgm:prSet presAssocID="{FE64958B-DBF5-41E1-992E-3BA4540EC94B}" presName="spaceBetweenRectangles" presStyleCnt="0"/>
      <dgm:spPr/>
    </dgm:pt>
    <dgm:pt modelId="{045DF2EF-5D8F-4C2F-978E-8741FC27BAB5}" type="pres">
      <dgm:prSet presAssocID="{69D62E74-0274-4252-B1B9-11F27BB73239}" presName="parentLin" presStyleCnt="0"/>
      <dgm:spPr/>
    </dgm:pt>
    <dgm:pt modelId="{8588FCC7-3EE1-4A6C-9D7D-E08F3A8A6BB3}" type="pres">
      <dgm:prSet presAssocID="{69D62E74-0274-4252-B1B9-11F27BB73239}" presName="parentLeftMargin" presStyleLbl="node1" presStyleIdx="0" presStyleCnt="3"/>
      <dgm:spPr/>
    </dgm:pt>
    <dgm:pt modelId="{DF10BF80-3C9A-47F3-985F-6C7A5BDF7936}" type="pres">
      <dgm:prSet presAssocID="{69D62E74-0274-4252-B1B9-11F27BB73239}" presName="parentText" presStyleLbl="node1" presStyleIdx="1" presStyleCnt="3">
        <dgm:presLayoutVars>
          <dgm:chMax val="0"/>
          <dgm:bulletEnabled val="1"/>
        </dgm:presLayoutVars>
      </dgm:prSet>
      <dgm:spPr/>
    </dgm:pt>
    <dgm:pt modelId="{55CADCCD-C859-44D3-92E1-6818947CA2BD}" type="pres">
      <dgm:prSet presAssocID="{69D62E74-0274-4252-B1B9-11F27BB73239}" presName="negativeSpace" presStyleCnt="0"/>
      <dgm:spPr/>
    </dgm:pt>
    <dgm:pt modelId="{3418B043-2E55-4D92-B208-CBF5FF43F732}" type="pres">
      <dgm:prSet presAssocID="{69D62E74-0274-4252-B1B9-11F27BB73239}" presName="childText" presStyleLbl="conFgAcc1" presStyleIdx="1" presStyleCnt="3">
        <dgm:presLayoutVars>
          <dgm:bulletEnabled val="1"/>
        </dgm:presLayoutVars>
      </dgm:prSet>
      <dgm:spPr/>
    </dgm:pt>
    <dgm:pt modelId="{7EADE351-8CB8-4501-8D1C-FA5BE83A71FD}" type="pres">
      <dgm:prSet presAssocID="{801F6D43-626A-4015-86AA-BBDD64D1CE76}" presName="spaceBetweenRectangles" presStyleCnt="0"/>
      <dgm:spPr/>
    </dgm:pt>
    <dgm:pt modelId="{B390B297-E301-4FE3-AAD2-EFC7727B9391}" type="pres">
      <dgm:prSet presAssocID="{8B4EDB40-004D-4CFC-8878-BD4B0977C4EF}" presName="parentLin" presStyleCnt="0"/>
      <dgm:spPr/>
    </dgm:pt>
    <dgm:pt modelId="{611B564D-4249-4681-88FF-027230240D04}" type="pres">
      <dgm:prSet presAssocID="{8B4EDB40-004D-4CFC-8878-BD4B0977C4EF}" presName="parentLeftMargin" presStyleLbl="node1" presStyleIdx="1" presStyleCnt="3"/>
      <dgm:spPr/>
    </dgm:pt>
    <dgm:pt modelId="{EB9E3AD8-4050-42A1-B1B8-C612B3054FC9}" type="pres">
      <dgm:prSet presAssocID="{8B4EDB40-004D-4CFC-8878-BD4B0977C4EF}" presName="parentText" presStyleLbl="node1" presStyleIdx="2" presStyleCnt="3">
        <dgm:presLayoutVars>
          <dgm:chMax val="0"/>
          <dgm:bulletEnabled val="1"/>
        </dgm:presLayoutVars>
      </dgm:prSet>
      <dgm:spPr/>
    </dgm:pt>
    <dgm:pt modelId="{B98E850C-B436-4B70-98A9-F455C1B4781A}" type="pres">
      <dgm:prSet presAssocID="{8B4EDB40-004D-4CFC-8878-BD4B0977C4EF}" presName="negativeSpace" presStyleCnt="0"/>
      <dgm:spPr/>
    </dgm:pt>
    <dgm:pt modelId="{CB37F918-FAAE-45C9-A217-4D1098BF3209}" type="pres">
      <dgm:prSet presAssocID="{8B4EDB40-004D-4CFC-8878-BD4B0977C4EF}" presName="childText" presStyleLbl="conFgAcc1" presStyleIdx="2" presStyleCnt="3">
        <dgm:presLayoutVars>
          <dgm:bulletEnabled val="1"/>
        </dgm:presLayoutVars>
      </dgm:prSet>
      <dgm:spPr/>
    </dgm:pt>
  </dgm:ptLst>
  <dgm:cxnLst>
    <dgm:cxn modelId="{EA825904-7DA8-4DA0-B680-0AC4A586B83A}" srcId="{139723D5-8D15-4EDD-9A07-629FBC53C7F7}" destId="{392AD87C-6683-4E89-9E3C-0848D4E0BB84}" srcOrd="0" destOrd="0" parTransId="{648EC8FB-F988-439A-AAC3-7641C4303D26}" sibTransId="{D1F08794-6B09-4A9A-BAD8-65E53DD3C102}"/>
    <dgm:cxn modelId="{AA10162D-9A23-4682-81A4-7508927BB0A1}" type="presOf" srcId="{AD4DBA18-C54A-4AC7-8A22-8B71BC8999F9}" destId="{3418B043-2E55-4D92-B208-CBF5FF43F732}" srcOrd="0" destOrd="0" presId="urn:microsoft.com/office/officeart/2005/8/layout/list1"/>
    <dgm:cxn modelId="{234A0134-79A8-4C2A-A9E9-D5CE6656F8C3}" type="presOf" srcId="{69D62E74-0274-4252-B1B9-11F27BB73239}" destId="{DF10BF80-3C9A-47F3-985F-6C7A5BDF7936}" srcOrd="1" destOrd="0" presId="urn:microsoft.com/office/officeart/2005/8/layout/list1"/>
    <dgm:cxn modelId="{C74D5935-3DE5-498C-A3B6-2103AE898E0C}" srcId="{0496D909-CC9B-421A-B82C-22E2CD9E215B}" destId="{8B4EDB40-004D-4CFC-8878-BD4B0977C4EF}" srcOrd="2" destOrd="0" parTransId="{28B40D64-1927-411C-934B-50BDD467058F}" sibTransId="{BEAA06E9-8CD0-44C6-93C7-995F1DC22FE4}"/>
    <dgm:cxn modelId="{2516145B-FC24-416F-B585-CB159794BA98}" type="presOf" srcId="{EB3E32FA-F47E-4994-9C3A-CB29245FCC01}" destId="{CB37F918-FAAE-45C9-A217-4D1098BF3209}" srcOrd="0" destOrd="0" presId="urn:microsoft.com/office/officeart/2005/8/layout/list1"/>
    <dgm:cxn modelId="{A576AA46-52E7-4015-A9CA-60ADC1181A86}" srcId="{0496D909-CC9B-421A-B82C-22E2CD9E215B}" destId="{69D62E74-0274-4252-B1B9-11F27BB73239}" srcOrd="1" destOrd="0" parTransId="{C4062354-4CA7-4E55-8650-15D037F9FC30}" sibTransId="{801F6D43-626A-4015-86AA-BBDD64D1CE76}"/>
    <dgm:cxn modelId="{8171E747-74D8-4685-BEF4-2E2CDFFF7B70}" type="presOf" srcId="{69D62E74-0274-4252-B1B9-11F27BB73239}" destId="{8588FCC7-3EE1-4A6C-9D7D-E08F3A8A6BB3}" srcOrd="0" destOrd="0" presId="urn:microsoft.com/office/officeart/2005/8/layout/list1"/>
    <dgm:cxn modelId="{B5F22E68-3CBB-4ED2-AADE-723886920323}" type="presOf" srcId="{0496D909-CC9B-421A-B82C-22E2CD9E215B}" destId="{E7D67946-99CC-49A4-9E69-A0CBC0B05D8E}" srcOrd="0" destOrd="0" presId="urn:microsoft.com/office/officeart/2005/8/layout/list1"/>
    <dgm:cxn modelId="{895C1F72-2309-47D2-99C4-678065CD25D0}" type="presOf" srcId="{139723D5-8D15-4EDD-9A07-629FBC53C7F7}" destId="{81AC85BA-C0C1-4B30-A980-486229004AAE}" srcOrd="0" destOrd="0" presId="urn:microsoft.com/office/officeart/2005/8/layout/list1"/>
    <dgm:cxn modelId="{43127E88-1C20-4C20-B64B-B1A5C07F05D3}" srcId="{69D62E74-0274-4252-B1B9-11F27BB73239}" destId="{AD4DBA18-C54A-4AC7-8A22-8B71BC8999F9}" srcOrd="0" destOrd="0" parTransId="{F98940E5-97CF-4B94-B42F-4CD008DD7D4F}" sibTransId="{ADA48CF9-0832-4D7A-9700-7E9D43AE9D9D}"/>
    <dgm:cxn modelId="{0D67928C-841F-42CA-82BE-92E7931EAA17}" type="presOf" srcId="{8B4EDB40-004D-4CFC-8878-BD4B0977C4EF}" destId="{EB9E3AD8-4050-42A1-B1B8-C612B3054FC9}" srcOrd="1" destOrd="0" presId="urn:microsoft.com/office/officeart/2005/8/layout/list1"/>
    <dgm:cxn modelId="{360F64C6-EA7C-4E06-B3B2-8472483A3DED}" srcId="{8B4EDB40-004D-4CFC-8878-BD4B0977C4EF}" destId="{EB3E32FA-F47E-4994-9C3A-CB29245FCC01}" srcOrd="0" destOrd="0" parTransId="{4B5BD986-AF18-45F5-8EA6-2E3B0A4EF17E}" sibTransId="{9666A090-8FB5-4D66-A71B-36415631E738}"/>
    <dgm:cxn modelId="{449A54CB-9ABD-4833-AC0F-B3DCBB25EAE4}" type="presOf" srcId="{8B4EDB40-004D-4CFC-8878-BD4B0977C4EF}" destId="{611B564D-4249-4681-88FF-027230240D04}" srcOrd="0" destOrd="0" presId="urn:microsoft.com/office/officeart/2005/8/layout/list1"/>
    <dgm:cxn modelId="{89B844D7-D535-4EA9-B626-076A171B1011}" type="presOf" srcId="{392AD87C-6683-4E89-9E3C-0848D4E0BB84}" destId="{C4AC202C-78DB-4DC6-BDCC-E54BD18BDB58}" srcOrd="0" destOrd="0" presId="urn:microsoft.com/office/officeart/2005/8/layout/list1"/>
    <dgm:cxn modelId="{1F9001EE-B37D-45CE-A95D-EC8F87ECF5D7}" type="presOf" srcId="{139723D5-8D15-4EDD-9A07-629FBC53C7F7}" destId="{3A3080BC-85B6-4091-995C-9BBFFA4930A9}" srcOrd="1" destOrd="0" presId="urn:microsoft.com/office/officeart/2005/8/layout/list1"/>
    <dgm:cxn modelId="{A6B0F5F7-B0A5-43ED-B07F-C3F615F9A6A2}" srcId="{0496D909-CC9B-421A-B82C-22E2CD9E215B}" destId="{139723D5-8D15-4EDD-9A07-629FBC53C7F7}" srcOrd="0" destOrd="0" parTransId="{2FB7E9C9-264C-470C-A0B4-AEC54DE8C67E}" sibTransId="{FE64958B-DBF5-41E1-992E-3BA4540EC94B}"/>
    <dgm:cxn modelId="{A5A23F64-D300-4C76-B3EF-53E2C9EE1B58}" type="presParOf" srcId="{E7D67946-99CC-49A4-9E69-A0CBC0B05D8E}" destId="{1E63F6EF-26D2-4181-B6A1-3650420A80C1}" srcOrd="0" destOrd="0" presId="urn:microsoft.com/office/officeart/2005/8/layout/list1"/>
    <dgm:cxn modelId="{5CEC9FBB-106E-414A-B9E6-5DF4205EF4A9}" type="presParOf" srcId="{1E63F6EF-26D2-4181-B6A1-3650420A80C1}" destId="{81AC85BA-C0C1-4B30-A980-486229004AAE}" srcOrd="0" destOrd="0" presId="urn:microsoft.com/office/officeart/2005/8/layout/list1"/>
    <dgm:cxn modelId="{C5C08B11-E175-47FC-9FD1-75A77D6B9521}" type="presParOf" srcId="{1E63F6EF-26D2-4181-B6A1-3650420A80C1}" destId="{3A3080BC-85B6-4091-995C-9BBFFA4930A9}" srcOrd="1" destOrd="0" presId="urn:microsoft.com/office/officeart/2005/8/layout/list1"/>
    <dgm:cxn modelId="{9A9BB09F-1C41-4C67-808A-F821BBB6CF45}" type="presParOf" srcId="{E7D67946-99CC-49A4-9E69-A0CBC0B05D8E}" destId="{42ACF7A3-969E-4E71-A2C0-3C14D97BE9F9}" srcOrd="1" destOrd="0" presId="urn:microsoft.com/office/officeart/2005/8/layout/list1"/>
    <dgm:cxn modelId="{74E63959-4E0B-4E63-A5F8-1EAD96745F9F}" type="presParOf" srcId="{E7D67946-99CC-49A4-9E69-A0CBC0B05D8E}" destId="{C4AC202C-78DB-4DC6-BDCC-E54BD18BDB58}" srcOrd="2" destOrd="0" presId="urn:microsoft.com/office/officeart/2005/8/layout/list1"/>
    <dgm:cxn modelId="{5115F96E-0027-45B8-8930-2DEA76762005}" type="presParOf" srcId="{E7D67946-99CC-49A4-9E69-A0CBC0B05D8E}" destId="{FEBBD78B-2E03-4B94-BE68-33C36B171AF9}" srcOrd="3" destOrd="0" presId="urn:microsoft.com/office/officeart/2005/8/layout/list1"/>
    <dgm:cxn modelId="{7B5834E8-777B-426C-A929-F4F01D1B821E}" type="presParOf" srcId="{E7D67946-99CC-49A4-9E69-A0CBC0B05D8E}" destId="{045DF2EF-5D8F-4C2F-978E-8741FC27BAB5}" srcOrd="4" destOrd="0" presId="urn:microsoft.com/office/officeart/2005/8/layout/list1"/>
    <dgm:cxn modelId="{F40CF159-9B0C-400E-8DDD-5DD50E9373C1}" type="presParOf" srcId="{045DF2EF-5D8F-4C2F-978E-8741FC27BAB5}" destId="{8588FCC7-3EE1-4A6C-9D7D-E08F3A8A6BB3}" srcOrd="0" destOrd="0" presId="urn:microsoft.com/office/officeart/2005/8/layout/list1"/>
    <dgm:cxn modelId="{052C33F5-7F27-4080-AB08-F70A7FA0F2B8}" type="presParOf" srcId="{045DF2EF-5D8F-4C2F-978E-8741FC27BAB5}" destId="{DF10BF80-3C9A-47F3-985F-6C7A5BDF7936}" srcOrd="1" destOrd="0" presId="urn:microsoft.com/office/officeart/2005/8/layout/list1"/>
    <dgm:cxn modelId="{A1BB4B06-CA28-4EF3-9F99-3111397B2213}" type="presParOf" srcId="{E7D67946-99CC-49A4-9E69-A0CBC0B05D8E}" destId="{55CADCCD-C859-44D3-92E1-6818947CA2BD}" srcOrd="5" destOrd="0" presId="urn:microsoft.com/office/officeart/2005/8/layout/list1"/>
    <dgm:cxn modelId="{A472E842-ED5C-4ED3-9F98-8269AD73848C}" type="presParOf" srcId="{E7D67946-99CC-49A4-9E69-A0CBC0B05D8E}" destId="{3418B043-2E55-4D92-B208-CBF5FF43F732}" srcOrd="6" destOrd="0" presId="urn:microsoft.com/office/officeart/2005/8/layout/list1"/>
    <dgm:cxn modelId="{1132D2B2-C2DF-48D3-9507-387F665CB71A}" type="presParOf" srcId="{E7D67946-99CC-49A4-9E69-A0CBC0B05D8E}" destId="{7EADE351-8CB8-4501-8D1C-FA5BE83A71FD}" srcOrd="7" destOrd="0" presId="urn:microsoft.com/office/officeart/2005/8/layout/list1"/>
    <dgm:cxn modelId="{1282DBD8-F158-467D-A359-A741CB21CFB8}" type="presParOf" srcId="{E7D67946-99CC-49A4-9E69-A0CBC0B05D8E}" destId="{B390B297-E301-4FE3-AAD2-EFC7727B9391}" srcOrd="8" destOrd="0" presId="urn:microsoft.com/office/officeart/2005/8/layout/list1"/>
    <dgm:cxn modelId="{E76B62C1-5CC8-42E1-84EC-2429523E1C95}" type="presParOf" srcId="{B390B297-E301-4FE3-AAD2-EFC7727B9391}" destId="{611B564D-4249-4681-88FF-027230240D04}" srcOrd="0" destOrd="0" presId="urn:microsoft.com/office/officeart/2005/8/layout/list1"/>
    <dgm:cxn modelId="{F377CE73-CFA3-424A-989E-6CAB5296545F}" type="presParOf" srcId="{B390B297-E301-4FE3-AAD2-EFC7727B9391}" destId="{EB9E3AD8-4050-42A1-B1B8-C612B3054FC9}" srcOrd="1" destOrd="0" presId="urn:microsoft.com/office/officeart/2005/8/layout/list1"/>
    <dgm:cxn modelId="{BFA8788C-26AE-407D-82E1-05788DFDFC19}" type="presParOf" srcId="{E7D67946-99CC-49A4-9E69-A0CBC0B05D8E}" destId="{B98E850C-B436-4B70-98A9-F455C1B4781A}" srcOrd="9" destOrd="0" presId="urn:microsoft.com/office/officeart/2005/8/layout/list1"/>
    <dgm:cxn modelId="{9183F788-ADD5-40DE-B461-F4F8D0C49B03}" type="presParOf" srcId="{E7D67946-99CC-49A4-9E69-A0CBC0B05D8E}" destId="{CB37F918-FAAE-45C9-A217-4D1098BF3209}"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01DE8AA-D534-496C-A79F-DE01C144340D}" type="doc">
      <dgm:prSet loTypeId="urn:microsoft.com/office/officeart/2005/8/layout/target1" loCatId="relationship" qsTypeId="urn:microsoft.com/office/officeart/2005/8/quickstyle/simple1" qsCatId="simple" csTypeId="urn:microsoft.com/office/officeart/2005/8/colors/colorful1" csCatId="colorful" phldr="1"/>
      <dgm:spPr/>
      <dgm:t>
        <a:bodyPr/>
        <a:lstStyle/>
        <a:p>
          <a:endParaRPr lang="en-US"/>
        </a:p>
      </dgm:t>
    </dgm:pt>
    <dgm:pt modelId="{DA5AB6A9-9492-4843-B324-8837ED43818E}">
      <dgm:prSet phldrT="[Text]" custT="1"/>
      <dgm:spPr>
        <a:xfrm>
          <a:off x="2270918" y="0"/>
          <a:ext cx="4144962" cy="4144962"/>
        </a:xfrm>
        <a:solidFill>
          <a:schemeClr val="accent2"/>
        </a:solidFill>
      </dgm:spPr>
      <dgm:t>
        <a:bodyPr/>
        <a:lstStyle/>
        <a:p>
          <a:r>
            <a:rPr lang="en-US" sz="1900" b="1" dirty="0">
              <a:solidFill>
                <a:schemeClr val="bg1"/>
              </a:solidFill>
              <a:latin typeface="+mn-lt"/>
              <a:ea typeface="+mn-ea"/>
              <a:cs typeface="Arial" panose="020B0604020202020204" pitchFamily="34" charset="0"/>
            </a:rPr>
            <a:t>Fee-For-Service</a:t>
          </a:r>
        </a:p>
      </dgm:t>
    </dgm:pt>
    <dgm:pt modelId="{88234207-DE20-4F1C-9640-A56A167BF7E9}" type="parTrans" cxnId="{C23174C3-E570-4E30-8D36-3A7972F94619}">
      <dgm:prSet/>
      <dgm:spPr/>
      <dgm:t>
        <a:bodyPr/>
        <a:lstStyle/>
        <a:p>
          <a:endParaRPr lang="en-US" sz="3600" b="1">
            <a:solidFill>
              <a:schemeClr val="bg1"/>
            </a:solidFill>
            <a:latin typeface="Arial" panose="020B0604020202020204" pitchFamily="34" charset="0"/>
            <a:cs typeface="Arial" panose="020B0604020202020204" pitchFamily="34" charset="0"/>
          </a:endParaRPr>
        </a:p>
      </dgm:t>
    </dgm:pt>
    <dgm:pt modelId="{5C0F651F-96C0-4331-BFD4-5D31FAACCCC0}" type="sibTrans" cxnId="{C23174C3-E570-4E30-8D36-3A7972F94619}">
      <dgm:prSet/>
      <dgm:spPr/>
      <dgm:t>
        <a:bodyPr/>
        <a:lstStyle/>
        <a:p>
          <a:endParaRPr lang="en-US" sz="3600" b="1">
            <a:solidFill>
              <a:schemeClr val="bg1"/>
            </a:solidFill>
            <a:latin typeface="Arial" panose="020B0604020202020204" pitchFamily="34" charset="0"/>
            <a:cs typeface="Arial" panose="020B0604020202020204" pitchFamily="34" charset="0"/>
          </a:endParaRPr>
        </a:p>
      </dgm:t>
    </dgm:pt>
    <dgm:pt modelId="{E1A582DC-ADDB-4425-8DD1-EFB3BA018B3A}">
      <dgm:prSet phldrT="[Text]" custT="1"/>
      <dgm:spPr>
        <a:xfrm>
          <a:off x="2685414" y="828992"/>
          <a:ext cx="3315970" cy="3315970"/>
        </a:xfrm>
        <a:solidFill>
          <a:schemeClr val="accent4"/>
        </a:solidFill>
      </dgm:spPr>
      <dgm:t>
        <a:bodyPr/>
        <a:lstStyle/>
        <a:p>
          <a:r>
            <a:rPr lang="en-US" sz="1900" b="1" dirty="0">
              <a:solidFill>
                <a:schemeClr val="bg1"/>
              </a:solidFill>
              <a:latin typeface="+mn-lt"/>
              <a:ea typeface="+mn-ea"/>
              <a:cs typeface="Arial" panose="020B0604020202020204" pitchFamily="34" charset="0"/>
            </a:rPr>
            <a:t>Capitation &amp; Population Payments</a:t>
          </a:r>
        </a:p>
      </dgm:t>
    </dgm:pt>
    <dgm:pt modelId="{A42A213D-C3D9-423C-8752-F970709B2B5F}" type="parTrans" cxnId="{C606DFB0-DA8B-40B9-8013-72C0121BB246}">
      <dgm:prSet/>
      <dgm:spPr/>
      <dgm:t>
        <a:bodyPr/>
        <a:lstStyle/>
        <a:p>
          <a:endParaRPr lang="en-US" sz="3600" b="1">
            <a:solidFill>
              <a:schemeClr val="bg1"/>
            </a:solidFill>
            <a:latin typeface="Arial" panose="020B0604020202020204" pitchFamily="34" charset="0"/>
            <a:cs typeface="Arial" panose="020B0604020202020204" pitchFamily="34" charset="0"/>
          </a:endParaRPr>
        </a:p>
      </dgm:t>
    </dgm:pt>
    <dgm:pt modelId="{985D4F75-A296-48D7-A8D9-FD77B71C0AB8}" type="sibTrans" cxnId="{C606DFB0-DA8B-40B9-8013-72C0121BB246}">
      <dgm:prSet/>
      <dgm:spPr/>
      <dgm:t>
        <a:bodyPr/>
        <a:lstStyle/>
        <a:p>
          <a:endParaRPr lang="en-US" sz="3600" b="1">
            <a:solidFill>
              <a:schemeClr val="bg1"/>
            </a:solidFill>
            <a:latin typeface="Arial" panose="020B0604020202020204" pitchFamily="34" charset="0"/>
            <a:cs typeface="Arial" panose="020B0604020202020204" pitchFamily="34" charset="0"/>
          </a:endParaRPr>
        </a:p>
      </dgm:t>
    </dgm:pt>
    <dgm:pt modelId="{F8529E30-ED11-4519-89DE-A21CDA780ECA}">
      <dgm:prSet phldrT="[Text]" custT="1"/>
      <dgm:spPr>
        <a:xfrm>
          <a:off x="3514407" y="2486977"/>
          <a:ext cx="1657985" cy="1657985"/>
        </a:xfrm>
        <a:solidFill>
          <a:schemeClr val="accent5"/>
        </a:solidFill>
      </dgm:spPr>
      <dgm:t>
        <a:bodyPr/>
        <a:lstStyle/>
        <a:p>
          <a:r>
            <a:rPr lang="en-US" sz="1900" b="1" dirty="0">
              <a:solidFill>
                <a:schemeClr val="bg1"/>
              </a:solidFill>
              <a:latin typeface="+mn-lt"/>
              <a:ea typeface="+mn-ea"/>
              <a:cs typeface="Arial" panose="020B0604020202020204" pitchFamily="34" charset="0"/>
            </a:rPr>
            <a:t>Pay-For-Performance (P4P)</a:t>
          </a:r>
        </a:p>
      </dgm:t>
    </dgm:pt>
    <dgm:pt modelId="{2151DED0-10A0-4700-9B4C-5A68349499B7}" type="parTrans" cxnId="{13289C2A-57A0-4A27-8C1C-DC03335A8A6A}">
      <dgm:prSet/>
      <dgm:spPr/>
      <dgm:t>
        <a:bodyPr/>
        <a:lstStyle/>
        <a:p>
          <a:endParaRPr lang="en-US" sz="3600" b="1">
            <a:solidFill>
              <a:schemeClr val="bg1"/>
            </a:solidFill>
            <a:latin typeface="Arial" panose="020B0604020202020204" pitchFamily="34" charset="0"/>
            <a:cs typeface="Arial" panose="020B0604020202020204" pitchFamily="34" charset="0"/>
          </a:endParaRPr>
        </a:p>
      </dgm:t>
    </dgm:pt>
    <dgm:pt modelId="{943B6F92-F602-4803-A53B-E5E228532844}" type="sibTrans" cxnId="{13289C2A-57A0-4A27-8C1C-DC03335A8A6A}">
      <dgm:prSet/>
      <dgm:spPr/>
      <dgm:t>
        <a:bodyPr/>
        <a:lstStyle/>
        <a:p>
          <a:endParaRPr lang="en-US" sz="3600" b="1">
            <a:solidFill>
              <a:schemeClr val="bg1"/>
            </a:solidFill>
            <a:latin typeface="Arial" panose="020B0604020202020204" pitchFamily="34" charset="0"/>
            <a:cs typeface="Arial" panose="020B0604020202020204" pitchFamily="34" charset="0"/>
          </a:endParaRPr>
        </a:p>
      </dgm:t>
    </dgm:pt>
    <dgm:pt modelId="{8E7FEA1F-7898-4E67-A86A-C8A1F4787F28}">
      <dgm:prSet phldrT="[Text]" custT="1"/>
      <dgm:spPr>
        <a:xfrm>
          <a:off x="3099911" y="1657985"/>
          <a:ext cx="2486977" cy="2486977"/>
        </a:xfrm>
        <a:solidFill>
          <a:schemeClr val="accent3"/>
        </a:solidFill>
      </dgm:spPr>
      <dgm:t>
        <a:bodyPr/>
        <a:lstStyle/>
        <a:p>
          <a:r>
            <a:rPr lang="en-US" sz="1900" b="1" dirty="0">
              <a:solidFill>
                <a:schemeClr val="bg1"/>
              </a:solidFill>
              <a:latin typeface="+mn-lt"/>
              <a:ea typeface="+mn-ea"/>
              <a:cs typeface="Arial" panose="020B0604020202020204" pitchFamily="34" charset="0"/>
            </a:rPr>
            <a:t>Case Rates &amp; Bundled Payments</a:t>
          </a:r>
        </a:p>
      </dgm:t>
    </dgm:pt>
    <dgm:pt modelId="{B66CD28F-5D93-4970-B857-1E874875F032}" type="parTrans" cxnId="{CDD3012C-FC11-43F4-996D-FC88661D8D3F}">
      <dgm:prSet/>
      <dgm:spPr/>
      <dgm:t>
        <a:bodyPr/>
        <a:lstStyle/>
        <a:p>
          <a:endParaRPr lang="en-US"/>
        </a:p>
      </dgm:t>
    </dgm:pt>
    <dgm:pt modelId="{344E7E67-2AD1-4D82-8BEC-219EEDE86F3B}" type="sibTrans" cxnId="{CDD3012C-FC11-43F4-996D-FC88661D8D3F}">
      <dgm:prSet/>
      <dgm:spPr/>
      <dgm:t>
        <a:bodyPr/>
        <a:lstStyle/>
        <a:p>
          <a:endParaRPr lang="en-US"/>
        </a:p>
      </dgm:t>
    </dgm:pt>
    <dgm:pt modelId="{225D4021-0FD9-4886-A1B4-C31F4B89C763}" type="pres">
      <dgm:prSet presAssocID="{201DE8AA-D534-496C-A79F-DE01C144340D}" presName="composite" presStyleCnt="0">
        <dgm:presLayoutVars>
          <dgm:chMax val="5"/>
          <dgm:dir/>
          <dgm:resizeHandles val="exact"/>
        </dgm:presLayoutVars>
      </dgm:prSet>
      <dgm:spPr/>
    </dgm:pt>
    <dgm:pt modelId="{E4FB0BD5-75CA-4EC8-97D8-7251395FEC70}" type="pres">
      <dgm:prSet presAssocID="{DA5AB6A9-9492-4843-B324-8837ED43818E}" presName="circle1" presStyleLbl="lnNode1" presStyleIdx="0" presStyleCnt="4"/>
      <dgm:spPr/>
    </dgm:pt>
    <dgm:pt modelId="{FDA72FDE-BDF1-485E-9E83-E457DB4CB86A}" type="pres">
      <dgm:prSet presAssocID="{DA5AB6A9-9492-4843-B324-8837ED43818E}" presName="text1" presStyleLbl="revTx" presStyleIdx="0" presStyleCnt="4">
        <dgm:presLayoutVars>
          <dgm:bulletEnabled val="1"/>
        </dgm:presLayoutVars>
      </dgm:prSet>
      <dgm:spPr/>
    </dgm:pt>
    <dgm:pt modelId="{02CBBE29-911E-42C2-B47F-218C93315FF0}" type="pres">
      <dgm:prSet presAssocID="{DA5AB6A9-9492-4843-B324-8837ED43818E}" presName="line1" presStyleLbl="callout" presStyleIdx="0" presStyleCnt="8"/>
      <dgm:spPr/>
    </dgm:pt>
    <dgm:pt modelId="{5A57725C-6049-4F6A-9941-4B10A63511B4}" type="pres">
      <dgm:prSet presAssocID="{DA5AB6A9-9492-4843-B324-8837ED43818E}" presName="d1" presStyleLbl="callout" presStyleIdx="1" presStyleCnt="8"/>
      <dgm:spPr/>
    </dgm:pt>
    <dgm:pt modelId="{E676F7B8-A5ED-46CC-A144-BF8C95FED408}" type="pres">
      <dgm:prSet presAssocID="{8E7FEA1F-7898-4E67-A86A-C8A1F4787F28}" presName="circle2" presStyleLbl="lnNode1" presStyleIdx="1" presStyleCnt="4"/>
      <dgm:spPr/>
    </dgm:pt>
    <dgm:pt modelId="{5AD9F9C2-007E-41B5-9541-33D21C6F4C9C}" type="pres">
      <dgm:prSet presAssocID="{8E7FEA1F-7898-4E67-A86A-C8A1F4787F28}" presName="text2" presStyleLbl="revTx" presStyleIdx="1" presStyleCnt="4" custLinFactNeighborY="11172">
        <dgm:presLayoutVars>
          <dgm:bulletEnabled val="1"/>
        </dgm:presLayoutVars>
      </dgm:prSet>
      <dgm:spPr/>
    </dgm:pt>
    <dgm:pt modelId="{96440F45-9C53-48B2-9734-CA27228864B6}" type="pres">
      <dgm:prSet presAssocID="{8E7FEA1F-7898-4E67-A86A-C8A1F4787F28}" presName="line2" presStyleLbl="callout" presStyleIdx="2" presStyleCnt="8"/>
      <dgm:spPr/>
    </dgm:pt>
    <dgm:pt modelId="{F721351A-9212-4D72-8850-ABDA7AD4D466}" type="pres">
      <dgm:prSet presAssocID="{8E7FEA1F-7898-4E67-A86A-C8A1F4787F28}" presName="d2" presStyleLbl="callout" presStyleIdx="3" presStyleCnt="8"/>
      <dgm:spPr/>
    </dgm:pt>
    <dgm:pt modelId="{03EF6478-0C84-4AEE-AF9F-676C4D081240}" type="pres">
      <dgm:prSet presAssocID="{E1A582DC-ADDB-4425-8DD1-EFB3BA018B3A}" presName="circle3" presStyleLbl="lnNode1" presStyleIdx="2" presStyleCnt="4"/>
      <dgm:spPr/>
    </dgm:pt>
    <dgm:pt modelId="{B1AB4430-7B7A-4166-85ED-9965BB0AF85C}" type="pres">
      <dgm:prSet presAssocID="{E1A582DC-ADDB-4425-8DD1-EFB3BA018B3A}" presName="text3" presStyleLbl="revTx" presStyleIdx="2" presStyleCnt="4" custLinFactNeighborY="22344">
        <dgm:presLayoutVars>
          <dgm:bulletEnabled val="1"/>
        </dgm:presLayoutVars>
      </dgm:prSet>
      <dgm:spPr/>
    </dgm:pt>
    <dgm:pt modelId="{CD91D438-6F6C-4C4E-B51D-1E8A78B53715}" type="pres">
      <dgm:prSet presAssocID="{E1A582DC-ADDB-4425-8DD1-EFB3BA018B3A}" presName="line3" presStyleLbl="callout" presStyleIdx="4" presStyleCnt="8"/>
      <dgm:spPr/>
    </dgm:pt>
    <dgm:pt modelId="{556D747C-CC48-4446-8C79-93F27F2B1844}" type="pres">
      <dgm:prSet presAssocID="{E1A582DC-ADDB-4425-8DD1-EFB3BA018B3A}" presName="d3" presStyleLbl="callout" presStyleIdx="5" presStyleCnt="8"/>
      <dgm:spPr/>
    </dgm:pt>
    <dgm:pt modelId="{047BEC99-5D21-4E10-AE9D-2ED595A9AE72}" type="pres">
      <dgm:prSet presAssocID="{F8529E30-ED11-4519-89DE-A21CDA780ECA}" presName="circle4" presStyleLbl="lnNode1" presStyleIdx="3" presStyleCnt="4"/>
      <dgm:spPr/>
    </dgm:pt>
    <dgm:pt modelId="{FF014CEF-56E1-4DBE-9D1B-5C1F65E10324}" type="pres">
      <dgm:prSet presAssocID="{F8529E30-ED11-4519-89DE-A21CDA780ECA}" presName="text4" presStyleLbl="revTx" presStyleIdx="3" presStyleCnt="4" custScaleX="103213" custScaleY="108378" custLinFactNeighborY="35378">
        <dgm:presLayoutVars>
          <dgm:bulletEnabled val="1"/>
        </dgm:presLayoutVars>
      </dgm:prSet>
      <dgm:spPr/>
    </dgm:pt>
    <dgm:pt modelId="{4EF90D9A-E191-44F5-837C-EC6AE68275E7}" type="pres">
      <dgm:prSet presAssocID="{F8529E30-ED11-4519-89DE-A21CDA780ECA}" presName="line4" presStyleLbl="callout" presStyleIdx="6" presStyleCnt="8"/>
      <dgm:spPr/>
    </dgm:pt>
    <dgm:pt modelId="{1FF5C31F-DA83-498B-94F1-5F90066592DB}" type="pres">
      <dgm:prSet presAssocID="{F8529E30-ED11-4519-89DE-A21CDA780ECA}" presName="d4" presStyleLbl="callout" presStyleIdx="7" presStyleCnt="8"/>
      <dgm:spPr/>
    </dgm:pt>
  </dgm:ptLst>
  <dgm:cxnLst>
    <dgm:cxn modelId="{EFA1F70E-E9F8-4E2A-838F-5B8C01EF44AB}" type="presOf" srcId="{DA5AB6A9-9492-4843-B324-8837ED43818E}" destId="{FDA72FDE-BDF1-485E-9E83-E457DB4CB86A}" srcOrd="0" destOrd="0" presId="urn:microsoft.com/office/officeart/2005/8/layout/target1"/>
    <dgm:cxn modelId="{150C7018-FB25-468E-A6B7-CF19C119456B}" type="presOf" srcId="{8E7FEA1F-7898-4E67-A86A-C8A1F4787F28}" destId="{5AD9F9C2-007E-41B5-9541-33D21C6F4C9C}" srcOrd="0" destOrd="0" presId="urn:microsoft.com/office/officeart/2005/8/layout/target1"/>
    <dgm:cxn modelId="{13289C2A-57A0-4A27-8C1C-DC03335A8A6A}" srcId="{201DE8AA-D534-496C-A79F-DE01C144340D}" destId="{F8529E30-ED11-4519-89DE-A21CDA780ECA}" srcOrd="3" destOrd="0" parTransId="{2151DED0-10A0-4700-9B4C-5A68349499B7}" sibTransId="{943B6F92-F602-4803-A53B-E5E228532844}"/>
    <dgm:cxn modelId="{CDD3012C-FC11-43F4-996D-FC88661D8D3F}" srcId="{201DE8AA-D534-496C-A79F-DE01C144340D}" destId="{8E7FEA1F-7898-4E67-A86A-C8A1F4787F28}" srcOrd="1" destOrd="0" parTransId="{B66CD28F-5D93-4970-B857-1E874875F032}" sibTransId="{344E7E67-2AD1-4D82-8BEC-219EEDE86F3B}"/>
    <dgm:cxn modelId="{9459EA87-0670-4FC3-81B1-039D576FC583}" type="presOf" srcId="{F8529E30-ED11-4519-89DE-A21CDA780ECA}" destId="{FF014CEF-56E1-4DBE-9D1B-5C1F65E10324}" srcOrd="0" destOrd="0" presId="urn:microsoft.com/office/officeart/2005/8/layout/target1"/>
    <dgm:cxn modelId="{C606DFB0-DA8B-40B9-8013-72C0121BB246}" srcId="{201DE8AA-D534-496C-A79F-DE01C144340D}" destId="{E1A582DC-ADDB-4425-8DD1-EFB3BA018B3A}" srcOrd="2" destOrd="0" parTransId="{A42A213D-C3D9-423C-8752-F970709B2B5F}" sibTransId="{985D4F75-A296-48D7-A8D9-FD77B71C0AB8}"/>
    <dgm:cxn modelId="{D10595B5-C4E1-4512-B8F4-311565C1DC81}" type="presOf" srcId="{201DE8AA-D534-496C-A79F-DE01C144340D}" destId="{225D4021-0FD9-4886-A1B4-C31F4B89C763}" srcOrd="0" destOrd="0" presId="urn:microsoft.com/office/officeart/2005/8/layout/target1"/>
    <dgm:cxn modelId="{C23174C3-E570-4E30-8D36-3A7972F94619}" srcId="{201DE8AA-D534-496C-A79F-DE01C144340D}" destId="{DA5AB6A9-9492-4843-B324-8837ED43818E}" srcOrd="0" destOrd="0" parTransId="{88234207-DE20-4F1C-9640-A56A167BF7E9}" sibTransId="{5C0F651F-96C0-4331-BFD4-5D31FAACCCC0}"/>
    <dgm:cxn modelId="{067C36E5-932D-4543-8569-56164C7E7C07}" type="presOf" srcId="{E1A582DC-ADDB-4425-8DD1-EFB3BA018B3A}" destId="{B1AB4430-7B7A-4166-85ED-9965BB0AF85C}" srcOrd="0" destOrd="0" presId="urn:microsoft.com/office/officeart/2005/8/layout/target1"/>
    <dgm:cxn modelId="{40DBE8E6-B583-441A-A719-9325685C56B6}" type="presParOf" srcId="{225D4021-0FD9-4886-A1B4-C31F4B89C763}" destId="{E4FB0BD5-75CA-4EC8-97D8-7251395FEC70}" srcOrd="0" destOrd="0" presId="urn:microsoft.com/office/officeart/2005/8/layout/target1"/>
    <dgm:cxn modelId="{B607F2CA-B0B7-42DE-9A07-0D4724C3D571}" type="presParOf" srcId="{225D4021-0FD9-4886-A1B4-C31F4B89C763}" destId="{FDA72FDE-BDF1-485E-9E83-E457DB4CB86A}" srcOrd="1" destOrd="0" presId="urn:microsoft.com/office/officeart/2005/8/layout/target1"/>
    <dgm:cxn modelId="{C9053D2A-842E-4FA7-84D0-EE7248158C46}" type="presParOf" srcId="{225D4021-0FD9-4886-A1B4-C31F4B89C763}" destId="{02CBBE29-911E-42C2-B47F-218C93315FF0}" srcOrd="2" destOrd="0" presId="urn:microsoft.com/office/officeart/2005/8/layout/target1"/>
    <dgm:cxn modelId="{61555AFB-FA51-4F94-ACBF-27E68AE87C79}" type="presParOf" srcId="{225D4021-0FD9-4886-A1B4-C31F4B89C763}" destId="{5A57725C-6049-4F6A-9941-4B10A63511B4}" srcOrd="3" destOrd="0" presId="urn:microsoft.com/office/officeart/2005/8/layout/target1"/>
    <dgm:cxn modelId="{380204EE-5608-4D4C-B11D-AF19385551D9}" type="presParOf" srcId="{225D4021-0FD9-4886-A1B4-C31F4B89C763}" destId="{E676F7B8-A5ED-46CC-A144-BF8C95FED408}" srcOrd="4" destOrd="0" presId="urn:microsoft.com/office/officeart/2005/8/layout/target1"/>
    <dgm:cxn modelId="{DD32A923-FE4C-4B01-9D06-4C932EEDDE6B}" type="presParOf" srcId="{225D4021-0FD9-4886-A1B4-C31F4B89C763}" destId="{5AD9F9C2-007E-41B5-9541-33D21C6F4C9C}" srcOrd="5" destOrd="0" presId="urn:microsoft.com/office/officeart/2005/8/layout/target1"/>
    <dgm:cxn modelId="{67BDF7DD-BD83-41AE-8D84-D2DF2BFB0D11}" type="presParOf" srcId="{225D4021-0FD9-4886-A1B4-C31F4B89C763}" destId="{96440F45-9C53-48B2-9734-CA27228864B6}" srcOrd="6" destOrd="0" presId="urn:microsoft.com/office/officeart/2005/8/layout/target1"/>
    <dgm:cxn modelId="{1D1BFDDD-D44F-4357-9B2F-7FF144C5FB99}" type="presParOf" srcId="{225D4021-0FD9-4886-A1B4-C31F4B89C763}" destId="{F721351A-9212-4D72-8850-ABDA7AD4D466}" srcOrd="7" destOrd="0" presId="urn:microsoft.com/office/officeart/2005/8/layout/target1"/>
    <dgm:cxn modelId="{9E7EE0B3-71FA-4574-B7A5-EED3E85B4124}" type="presParOf" srcId="{225D4021-0FD9-4886-A1B4-C31F4B89C763}" destId="{03EF6478-0C84-4AEE-AF9F-676C4D081240}" srcOrd="8" destOrd="0" presId="urn:microsoft.com/office/officeart/2005/8/layout/target1"/>
    <dgm:cxn modelId="{6909ADDC-3FC3-4601-BE46-4292B5114B82}" type="presParOf" srcId="{225D4021-0FD9-4886-A1B4-C31F4B89C763}" destId="{B1AB4430-7B7A-4166-85ED-9965BB0AF85C}" srcOrd="9" destOrd="0" presId="urn:microsoft.com/office/officeart/2005/8/layout/target1"/>
    <dgm:cxn modelId="{3077A948-DCF0-406A-A17A-704C8691B856}" type="presParOf" srcId="{225D4021-0FD9-4886-A1B4-C31F4B89C763}" destId="{CD91D438-6F6C-4C4E-B51D-1E8A78B53715}" srcOrd="10" destOrd="0" presId="urn:microsoft.com/office/officeart/2005/8/layout/target1"/>
    <dgm:cxn modelId="{DDC64FEF-4714-4912-BB5F-3CC6230775AE}" type="presParOf" srcId="{225D4021-0FD9-4886-A1B4-C31F4B89C763}" destId="{556D747C-CC48-4446-8C79-93F27F2B1844}" srcOrd="11" destOrd="0" presId="urn:microsoft.com/office/officeart/2005/8/layout/target1"/>
    <dgm:cxn modelId="{724BBF60-552E-4F21-88AF-D157DEDEABAB}" type="presParOf" srcId="{225D4021-0FD9-4886-A1B4-C31F4B89C763}" destId="{047BEC99-5D21-4E10-AE9D-2ED595A9AE72}" srcOrd="12" destOrd="0" presId="urn:microsoft.com/office/officeart/2005/8/layout/target1"/>
    <dgm:cxn modelId="{00952B32-06E0-48FE-BDA7-6A71FA739E80}" type="presParOf" srcId="{225D4021-0FD9-4886-A1B4-C31F4B89C763}" destId="{FF014CEF-56E1-4DBE-9D1B-5C1F65E10324}" srcOrd="13" destOrd="0" presId="urn:microsoft.com/office/officeart/2005/8/layout/target1"/>
    <dgm:cxn modelId="{FCACD4EF-47ED-4BBA-86B8-F5E728866B29}" type="presParOf" srcId="{225D4021-0FD9-4886-A1B4-C31F4B89C763}" destId="{4EF90D9A-E191-44F5-837C-EC6AE68275E7}" srcOrd="14" destOrd="0" presId="urn:microsoft.com/office/officeart/2005/8/layout/target1"/>
    <dgm:cxn modelId="{708A536F-999C-4BF5-B792-BA7430D5CC4C}" type="presParOf" srcId="{225D4021-0FD9-4886-A1B4-C31F4B89C763}" destId="{1FF5C31F-DA83-498B-94F1-5F90066592DB}" srcOrd="15"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51AA6BC-2668-4D9E-BDAF-D021DF66E24E}" type="doc">
      <dgm:prSet loTypeId="urn:microsoft.com/office/officeart/2016/7/layout/LinearBlockProcessNumbered" loCatId="process" qsTypeId="urn:microsoft.com/office/officeart/2005/8/quickstyle/simple1" qsCatId="simple" csTypeId="urn:microsoft.com/office/officeart/2005/8/colors/colorful2" csCatId="colorful" phldr="1"/>
      <dgm:spPr/>
      <dgm:t>
        <a:bodyPr/>
        <a:lstStyle/>
        <a:p>
          <a:endParaRPr lang="en-US"/>
        </a:p>
      </dgm:t>
    </dgm:pt>
    <dgm:pt modelId="{A6E0276B-49D8-4900-B8FA-57EE96AC02C2}">
      <dgm:prSet/>
      <dgm:spPr/>
      <dgm:t>
        <a:bodyPr/>
        <a:lstStyle/>
        <a:p>
          <a:r>
            <a:rPr lang="en-US" dirty="0"/>
            <a:t>Payment for Process / Alternative Payment</a:t>
          </a:r>
        </a:p>
      </dgm:t>
    </dgm:pt>
    <dgm:pt modelId="{D0277FCE-0D39-469F-87E8-705792B2E7D1}" type="parTrans" cxnId="{11A37A39-C599-410E-B1DD-CE9858429E91}">
      <dgm:prSet/>
      <dgm:spPr/>
      <dgm:t>
        <a:bodyPr/>
        <a:lstStyle/>
        <a:p>
          <a:endParaRPr lang="en-US"/>
        </a:p>
      </dgm:t>
    </dgm:pt>
    <dgm:pt modelId="{4C4F72AC-9AD0-4AD8-983E-496FD95ADE02}" type="sibTrans" cxnId="{11A37A39-C599-410E-B1DD-CE9858429E91}">
      <dgm:prSet phldrT="01" phldr="0"/>
      <dgm:spPr/>
      <dgm:t>
        <a:bodyPr/>
        <a:lstStyle/>
        <a:p>
          <a:r>
            <a:rPr lang="en-US" dirty="0"/>
            <a:t>01</a:t>
          </a:r>
        </a:p>
      </dgm:t>
    </dgm:pt>
    <dgm:pt modelId="{F2FB1AE5-AF02-4C44-BF07-9F18F2DE2FCB}">
      <dgm:prSet/>
      <dgm:spPr/>
      <dgm:t>
        <a:bodyPr/>
        <a:lstStyle/>
        <a:p>
          <a:r>
            <a:rPr lang="en-US" dirty="0"/>
            <a:t>Payment for Performance</a:t>
          </a:r>
        </a:p>
      </dgm:t>
    </dgm:pt>
    <dgm:pt modelId="{2AEC9002-BC23-4696-A244-C8CE720E507C}" type="parTrans" cxnId="{E7732886-463D-4103-A396-2DE89F42BA84}">
      <dgm:prSet/>
      <dgm:spPr/>
      <dgm:t>
        <a:bodyPr/>
        <a:lstStyle/>
        <a:p>
          <a:endParaRPr lang="en-US"/>
        </a:p>
      </dgm:t>
    </dgm:pt>
    <dgm:pt modelId="{98B6F9A3-190D-4340-9005-2F31524850BC}" type="sibTrans" cxnId="{E7732886-463D-4103-A396-2DE89F42BA84}">
      <dgm:prSet phldrT="02" phldr="0"/>
      <dgm:spPr/>
      <dgm:t>
        <a:bodyPr/>
        <a:lstStyle/>
        <a:p>
          <a:r>
            <a:rPr lang="en-US" dirty="0"/>
            <a:t>02</a:t>
          </a:r>
        </a:p>
      </dgm:t>
    </dgm:pt>
    <dgm:pt modelId="{B88F710D-F158-4321-B260-888D4A0FF09D}">
      <dgm:prSet/>
      <dgm:spPr/>
      <dgm:t>
        <a:bodyPr/>
        <a:lstStyle/>
        <a:p>
          <a:r>
            <a:rPr lang="en-US" dirty="0"/>
            <a:t>Bundled Payments</a:t>
          </a:r>
        </a:p>
      </dgm:t>
    </dgm:pt>
    <dgm:pt modelId="{C7E0C06B-F6B6-4709-A279-48EF88705779}" type="parTrans" cxnId="{18CB960E-415E-4A47-922E-1FDF3CCE1576}">
      <dgm:prSet/>
      <dgm:spPr/>
      <dgm:t>
        <a:bodyPr/>
        <a:lstStyle/>
        <a:p>
          <a:endParaRPr lang="en-US"/>
        </a:p>
      </dgm:t>
    </dgm:pt>
    <dgm:pt modelId="{D0B768A8-C93B-4F59-AA3D-0C065D6CEC58}" type="sibTrans" cxnId="{18CB960E-415E-4A47-922E-1FDF3CCE1576}">
      <dgm:prSet phldrT="03" phldr="0"/>
      <dgm:spPr/>
      <dgm:t>
        <a:bodyPr/>
        <a:lstStyle/>
        <a:p>
          <a:r>
            <a:rPr lang="en-US" dirty="0"/>
            <a:t>03</a:t>
          </a:r>
        </a:p>
      </dgm:t>
    </dgm:pt>
    <dgm:pt modelId="{93B26B35-9A70-429C-9A84-D5F8BF84DFF3}">
      <dgm:prSet/>
      <dgm:spPr/>
      <dgm:t>
        <a:bodyPr/>
        <a:lstStyle/>
        <a:p>
          <a:r>
            <a:rPr lang="en-US" dirty="0"/>
            <a:t>Payment for Outcomes</a:t>
          </a:r>
        </a:p>
      </dgm:t>
    </dgm:pt>
    <dgm:pt modelId="{3B596F37-720C-4E2F-9975-71611101A270}" type="parTrans" cxnId="{2B292C4C-D220-4766-A357-4E3960BE3110}">
      <dgm:prSet/>
      <dgm:spPr/>
      <dgm:t>
        <a:bodyPr/>
        <a:lstStyle/>
        <a:p>
          <a:endParaRPr lang="en-US"/>
        </a:p>
      </dgm:t>
    </dgm:pt>
    <dgm:pt modelId="{0A063A06-6B85-41C0-9EE2-AAEB7F15E285}" type="sibTrans" cxnId="{2B292C4C-D220-4766-A357-4E3960BE3110}">
      <dgm:prSet phldrT="04" phldr="0"/>
      <dgm:spPr/>
      <dgm:t>
        <a:bodyPr/>
        <a:lstStyle/>
        <a:p>
          <a:r>
            <a:rPr lang="en-US" dirty="0"/>
            <a:t>04</a:t>
          </a:r>
        </a:p>
      </dgm:t>
    </dgm:pt>
    <dgm:pt modelId="{DF5171D9-69D7-4555-9AA3-F9AE4BE1771A}">
      <dgm:prSet/>
      <dgm:spPr/>
      <dgm:t>
        <a:bodyPr/>
        <a:lstStyle/>
        <a:p>
          <a:r>
            <a:rPr lang="en-US" dirty="0"/>
            <a:t>Shared Risk</a:t>
          </a:r>
        </a:p>
      </dgm:t>
    </dgm:pt>
    <dgm:pt modelId="{A148C53D-B7DC-4111-9233-64FEDF48F13F}" type="parTrans" cxnId="{3B21581C-1973-481D-AFF8-310F4868A507}">
      <dgm:prSet/>
      <dgm:spPr/>
      <dgm:t>
        <a:bodyPr/>
        <a:lstStyle/>
        <a:p>
          <a:endParaRPr lang="en-US"/>
        </a:p>
      </dgm:t>
    </dgm:pt>
    <dgm:pt modelId="{C6D1A58A-C0FF-4CCC-8C14-5E51C2F41A45}" type="sibTrans" cxnId="{3B21581C-1973-481D-AFF8-310F4868A507}">
      <dgm:prSet phldrT="05" phldr="0"/>
      <dgm:spPr/>
      <dgm:t>
        <a:bodyPr/>
        <a:lstStyle/>
        <a:p>
          <a:r>
            <a:rPr lang="en-US" dirty="0"/>
            <a:t>05</a:t>
          </a:r>
        </a:p>
      </dgm:t>
    </dgm:pt>
    <dgm:pt modelId="{2C8F2A44-21A7-431E-816C-14C69B171F98}" type="pres">
      <dgm:prSet presAssocID="{451AA6BC-2668-4D9E-BDAF-D021DF66E24E}" presName="Name0" presStyleCnt="0">
        <dgm:presLayoutVars>
          <dgm:animLvl val="lvl"/>
          <dgm:resizeHandles val="exact"/>
        </dgm:presLayoutVars>
      </dgm:prSet>
      <dgm:spPr/>
    </dgm:pt>
    <dgm:pt modelId="{4403487F-677D-4461-8149-D26867E48BAE}" type="pres">
      <dgm:prSet presAssocID="{A6E0276B-49D8-4900-B8FA-57EE96AC02C2}" presName="compositeNode" presStyleCnt="0">
        <dgm:presLayoutVars>
          <dgm:bulletEnabled val="1"/>
        </dgm:presLayoutVars>
      </dgm:prSet>
      <dgm:spPr/>
    </dgm:pt>
    <dgm:pt modelId="{96E3CC6B-6B9B-4609-A984-46593747E6AB}" type="pres">
      <dgm:prSet presAssocID="{A6E0276B-49D8-4900-B8FA-57EE96AC02C2}" presName="bgRect" presStyleLbl="alignNode1" presStyleIdx="0" presStyleCnt="5"/>
      <dgm:spPr/>
    </dgm:pt>
    <dgm:pt modelId="{6578CCFA-864A-40A1-9ABB-523488D3F44C}" type="pres">
      <dgm:prSet presAssocID="{4C4F72AC-9AD0-4AD8-983E-496FD95ADE02}" presName="sibTransNodeRect" presStyleLbl="alignNode1" presStyleIdx="0" presStyleCnt="5">
        <dgm:presLayoutVars>
          <dgm:chMax val="0"/>
          <dgm:bulletEnabled val="1"/>
        </dgm:presLayoutVars>
      </dgm:prSet>
      <dgm:spPr/>
    </dgm:pt>
    <dgm:pt modelId="{50A5359F-7C2D-4524-AEED-4B791BB1D78E}" type="pres">
      <dgm:prSet presAssocID="{A6E0276B-49D8-4900-B8FA-57EE96AC02C2}" presName="nodeRect" presStyleLbl="alignNode1" presStyleIdx="0" presStyleCnt="5">
        <dgm:presLayoutVars>
          <dgm:bulletEnabled val="1"/>
        </dgm:presLayoutVars>
      </dgm:prSet>
      <dgm:spPr/>
    </dgm:pt>
    <dgm:pt modelId="{0D8190B1-B781-4145-9FBF-B3DC0D9A5D96}" type="pres">
      <dgm:prSet presAssocID="{4C4F72AC-9AD0-4AD8-983E-496FD95ADE02}" presName="sibTrans" presStyleCnt="0"/>
      <dgm:spPr/>
    </dgm:pt>
    <dgm:pt modelId="{60DD66BF-91DC-4963-8A36-7E070F1F07AB}" type="pres">
      <dgm:prSet presAssocID="{F2FB1AE5-AF02-4C44-BF07-9F18F2DE2FCB}" presName="compositeNode" presStyleCnt="0">
        <dgm:presLayoutVars>
          <dgm:bulletEnabled val="1"/>
        </dgm:presLayoutVars>
      </dgm:prSet>
      <dgm:spPr/>
    </dgm:pt>
    <dgm:pt modelId="{899F7E1B-0F74-4299-8EF7-6371E828ABC8}" type="pres">
      <dgm:prSet presAssocID="{F2FB1AE5-AF02-4C44-BF07-9F18F2DE2FCB}" presName="bgRect" presStyleLbl="alignNode1" presStyleIdx="1" presStyleCnt="5"/>
      <dgm:spPr/>
    </dgm:pt>
    <dgm:pt modelId="{2AD87739-449D-40CF-A616-930A7EDB1521}" type="pres">
      <dgm:prSet presAssocID="{98B6F9A3-190D-4340-9005-2F31524850BC}" presName="sibTransNodeRect" presStyleLbl="alignNode1" presStyleIdx="1" presStyleCnt="5">
        <dgm:presLayoutVars>
          <dgm:chMax val="0"/>
          <dgm:bulletEnabled val="1"/>
        </dgm:presLayoutVars>
      </dgm:prSet>
      <dgm:spPr/>
    </dgm:pt>
    <dgm:pt modelId="{0597C422-A4B4-4390-BFCF-B174840F1FB5}" type="pres">
      <dgm:prSet presAssocID="{F2FB1AE5-AF02-4C44-BF07-9F18F2DE2FCB}" presName="nodeRect" presStyleLbl="alignNode1" presStyleIdx="1" presStyleCnt="5">
        <dgm:presLayoutVars>
          <dgm:bulletEnabled val="1"/>
        </dgm:presLayoutVars>
      </dgm:prSet>
      <dgm:spPr/>
    </dgm:pt>
    <dgm:pt modelId="{BFE9414F-B603-49D5-ADB5-9091A62BFBA5}" type="pres">
      <dgm:prSet presAssocID="{98B6F9A3-190D-4340-9005-2F31524850BC}" presName="sibTrans" presStyleCnt="0"/>
      <dgm:spPr/>
    </dgm:pt>
    <dgm:pt modelId="{7161E36B-ED70-4517-99B1-A6BFA137687E}" type="pres">
      <dgm:prSet presAssocID="{B88F710D-F158-4321-B260-888D4A0FF09D}" presName="compositeNode" presStyleCnt="0">
        <dgm:presLayoutVars>
          <dgm:bulletEnabled val="1"/>
        </dgm:presLayoutVars>
      </dgm:prSet>
      <dgm:spPr/>
    </dgm:pt>
    <dgm:pt modelId="{4A72797E-4E5F-4548-B980-DADC2DB848D5}" type="pres">
      <dgm:prSet presAssocID="{B88F710D-F158-4321-B260-888D4A0FF09D}" presName="bgRect" presStyleLbl="alignNode1" presStyleIdx="2" presStyleCnt="5"/>
      <dgm:spPr/>
    </dgm:pt>
    <dgm:pt modelId="{F810DE94-04B4-4C1C-82CB-660B374A8A95}" type="pres">
      <dgm:prSet presAssocID="{D0B768A8-C93B-4F59-AA3D-0C065D6CEC58}" presName="sibTransNodeRect" presStyleLbl="alignNode1" presStyleIdx="2" presStyleCnt="5">
        <dgm:presLayoutVars>
          <dgm:chMax val="0"/>
          <dgm:bulletEnabled val="1"/>
        </dgm:presLayoutVars>
      </dgm:prSet>
      <dgm:spPr/>
    </dgm:pt>
    <dgm:pt modelId="{511D6D8E-877E-4D76-835E-DA55ACA7F9CF}" type="pres">
      <dgm:prSet presAssocID="{B88F710D-F158-4321-B260-888D4A0FF09D}" presName="nodeRect" presStyleLbl="alignNode1" presStyleIdx="2" presStyleCnt="5">
        <dgm:presLayoutVars>
          <dgm:bulletEnabled val="1"/>
        </dgm:presLayoutVars>
      </dgm:prSet>
      <dgm:spPr/>
    </dgm:pt>
    <dgm:pt modelId="{6BFDBD58-1320-4C5C-A551-56A6187E4C36}" type="pres">
      <dgm:prSet presAssocID="{D0B768A8-C93B-4F59-AA3D-0C065D6CEC58}" presName="sibTrans" presStyleCnt="0"/>
      <dgm:spPr/>
    </dgm:pt>
    <dgm:pt modelId="{0B204E96-93FD-4396-AE35-D30263499AA2}" type="pres">
      <dgm:prSet presAssocID="{93B26B35-9A70-429C-9A84-D5F8BF84DFF3}" presName="compositeNode" presStyleCnt="0">
        <dgm:presLayoutVars>
          <dgm:bulletEnabled val="1"/>
        </dgm:presLayoutVars>
      </dgm:prSet>
      <dgm:spPr/>
    </dgm:pt>
    <dgm:pt modelId="{02023CED-15AB-4C66-A50F-5ED8032103A1}" type="pres">
      <dgm:prSet presAssocID="{93B26B35-9A70-429C-9A84-D5F8BF84DFF3}" presName="bgRect" presStyleLbl="alignNode1" presStyleIdx="3" presStyleCnt="5"/>
      <dgm:spPr/>
    </dgm:pt>
    <dgm:pt modelId="{024B69F0-D5C2-4DCF-9263-BF7179602367}" type="pres">
      <dgm:prSet presAssocID="{0A063A06-6B85-41C0-9EE2-AAEB7F15E285}" presName="sibTransNodeRect" presStyleLbl="alignNode1" presStyleIdx="3" presStyleCnt="5">
        <dgm:presLayoutVars>
          <dgm:chMax val="0"/>
          <dgm:bulletEnabled val="1"/>
        </dgm:presLayoutVars>
      </dgm:prSet>
      <dgm:spPr/>
    </dgm:pt>
    <dgm:pt modelId="{2A2A846C-F2D0-4205-89A1-35B69F1079B4}" type="pres">
      <dgm:prSet presAssocID="{93B26B35-9A70-429C-9A84-D5F8BF84DFF3}" presName="nodeRect" presStyleLbl="alignNode1" presStyleIdx="3" presStyleCnt="5">
        <dgm:presLayoutVars>
          <dgm:bulletEnabled val="1"/>
        </dgm:presLayoutVars>
      </dgm:prSet>
      <dgm:spPr/>
    </dgm:pt>
    <dgm:pt modelId="{9B6E1B2E-0A6E-440D-9099-2C79ADB841B6}" type="pres">
      <dgm:prSet presAssocID="{0A063A06-6B85-41C0-9EE2-AAEB7F15E285}" presName="sibTrans" presStyleCnt="0"/>
      <dgm:spPr/>
    </dgm:pt>
    <dgm:pt modelId="{4884E8E9-CA8D-46EA-9D9A-5DF684A070CA}" type="pres">
      <dgm:prSet presAssocID="{DF5171D9-69D7-4555-9AA3-F9AE4BE1771A}" presName="compositeNode" presStyleCnt="0">
        <dgm:presLayoutVars>
          <dgm:bulletEnabled val="1"/>
        </dgm:presLayoutVars>
      </dgm:prSet>
      <dgm:spPr/>
    </dgm:pt>
    <dgm:pt modelId="{00593A96-3B99-47BC-9408-8FEED86490E0}" type="pres">
      <dgm:prSet presAssocID="{DF5171D9-69D7-4555-9AA3-F9AE4BE1771A}" presName="bgRect" presStyleLbl="alignNode1" presStyleIdx="4" presStyleCnt="5"/>
      <dgm:spPr/>
    </dgm:pt>
    <dgm:pt modelId="{D6DA6E86-423F-413B-BA4D-2C440DC84114}" type="pres">
      <dgm:prSet presAssocID="{C6D1A58A-C0FF-4CCC-8C14-5E51C2F41A45}" presName="sibTransNodeRect" presStyleLbl="alignNode1" presStyleIdx="4" presStyleCnt="5">
        <dgm:presLayoutVars>
          <dgm:chMax val="0"/>
          <dgm:bulletEnabled val="1"/>
        </dgm:presLayoutVars>
      </dgm:prSet>
      <dgm:spPr/>
    </dgm:pt>
    <dgm:pt modelId="{A753F780-3983-4699-9405-5F342066A811}" type="pres">
      <dgm:prSet presAssocID="{DF5171D9-69D7-4555-9AA3-F9AE4BE1771A}" presName="nodeRect" presStyleLbl="alignNode1" presStyleIdx="4" presStyleCnt="5">
        <dgm:presLayoutVars>
          <dgm:bulletEnabled val="1"/>
        </dgm:presLayoutVars>
      </dgm:prSet>
      <dgm:spPr/>
    </dgm:pt>
  </dgm:ptLst>
  <dgm:cxnLst>
    <dgm:cxn modelId="{18CB960E-415E-4A47-922E-1FDF3CCE1576}" srcId="{451AA6BC-2668-4D9E-BDAF-D021DF66E24E}" destId="{B88F710D-F158-4321-B260-888D4A0FF09D}" srcOrd="2" destOrd="0" parTransId="{C7E0C06B-F6B6-4709-A279-48EF88705779}" sibTransId="{D0B768A8-C93B-4F59-AA3D-0C065D6CEC58}"/>
    <dgm:cxn modelId="{3B21581C-1973-481D-AFF8-310F4868A507}" srcId="{451AA6BC-2668-4D9E-BDAF-D021DF66E24E}" destId="{DF5171D9-69D7-4555-9AA3-F9AE4BE1771A}" srcOrd="4" destOrd="0" parTransId="{A148C53D-B7DC-4111-9233-64FEDF48F13F}" sibTransId="{C6D1A58A-C0FF-4CCC-8C14-5E51C2F41A45}"/>
    <dgm:cxn modelId="{B6248536-EC11-4160-9321-CA7ED4292339}" type="presOf" srcId="{F2FB1AE5-AF02-4C44-BF07-9F18F2DE2FCB}" destId="{899F7E1B-0F74-4299-8EF7-6371E828ABC8}" srcOrd="0" destOrd="0" presId="urn:microsoft.com/office/officeart/2016/7/layout/LinearBlockProcessNumbered"/>
    <dgm:cxn modelId="{11A37A39-C599-410E-B1DD-CE9858429E91}" srcId="{451AA6BC-2668-4D9E-BDAF-D021DF66E24E}" destId="{A6E0276B-49D8-4900-B8FA-57EE96AC02C2}" srcOrd="0" destOrd="0" parTransId="{D0277FCE-0D39-469F-87E8-705792B2E7D1}" sibTransId="{4C4F72AC-9AD0-4AD8-983E-496FD95ADE02}"/>
    <dgm:cxn modelId="{CFDC2360-3BAA-4BBE-88B8-877A6FBE4ECE}" type="presOf" srcId="{DF5171D9-69D7-4555-9AA3-F9AE4BE1771A}" destId="{00593A96-3B99-47BC-9408-8FEED86490E0}" srcOrd="0" destOrd="0" presId="urn:microsoft.com/office/officeart/2016/7/layout/LinearBlockProcessNumbered"/>
    <dgm:cxn modelId="{2B292C4C-D220-4766-A357-4E3960BE3110}" srcId="{451AA6BC-2668-4D9E-BDAF-D021DF66E24E}" destId="{93B26B35-9A70-429C-9A84-D5F8BF84DFF3}" srcOrd="3" destOrd="0" parTransId="{3B596F37-720C-4E2F-9975-71611101A270}" sibTransId="{0A063A06-6B85-41C0-9EE2-AAEB7F15E285}"/>
    <dgm:cxn modelId="{625F2056-D994-4870-ABED-17D3766D0BA6}" type="presOf" srcId="{451AA6BC-2668-4D9E-BDAF-D021DF66E24E}" destId="{2C8F2A44-21A7-431E-816C-14C69B171F98}" srcOrd="0" destOrd="0" presId="urn:microsoft.com/office/officeart/2016/7/layout/LinearBlockProcessNumbered"/>
    <dgm:cxn modelId="{687D8E58-7BEA-41F5-9AF4-ED30B3E6F1BB}" type="presOf" srcId="{B88F710D-F158-4321-B260-888D4A0FF09D}" destId="{4A72797E-4E5F-4548-B980-DADC2DB848D5}" srcOrd="0" destOrd="0" presId="urn:microsoft.com/office/officeart/2016/7/layout/LinearBlockProcessNumbered"/>
    <dgm:cxn modelId="{8B20117F-49F2-47BB-BB08-01E20B27DC90}" type="presOf" srcId="{D0B768A8-C93B-4F59-AA3D-0C065D6CEC58}" destId="{F810DE94-04B4-4C1C-82CB-660B374A8A95}" srcOrd="0" destOrd="0" presId="urn:microsoft.com/office/officeart/2016/7/layout/LinearBlockProcessNumbered"/>
    <dgm:cxn modelId="{E7732886-463D-4103-A396-2DE89F42BA84}" srcId="{451AA6BC-2668-4D9E-BDAF-D021DF66E24E}" destId="{F2FB1AE5-AF02-4C44-BF07-9F18F2DE2FCB}" srcOrd="1" destOrd="0" parTransId="{2AEC9002-BC23-4696-A244-C8CE720E507C}" sibTransId="{98B6F9A3-190D-4340-9005-2F31524850BC}"/>
    <dgm:cxn modelId="{9F447A87-E32B-48CA-A6B1-B97141D08675}" type="presOf" srcId="{4C4F72AC-9AD0-4AD8-983E-496FD95ADE02}" destId="{6578CCFA-864A-40A1-9ABB-523488D3F44C}" srcOrd="0" destOrd="0" presId="urn:microsoft.com/office/officeart/2016/7/layout/LinearBlockProcessNumbered"/>
    <dgm:cxn modelId="{D782AE8C-3780-4ECB-A806-82D28232EE10}" type="presOf" srcId="{F2FB1AE5-AF02-4C44-BF07-9F18F2DE2FCB}" destId="{0597C422-A4B4-4390-BFCF-B174840F1FB5}" srcOrd="1" destOrd="0" presId="urn:microsoft.com/office/officeart/2016/7/layout/LinearBlockProcessNumbered"/>
    <dgm:cxn modelId="{48054795-F4AD-4BE1-8B8A-4644584307F5}" type="presOf" srcId="{0A063A06-6B85-41C0-9EE2-AAEB7F15E285}" destId="{024B69F0-D5C2-4DCF-9263-BF7179602367}" srcOrd="0" destOrd="0" presId="urn:microsoft.com/office/officeart/2016/7/layout/LinearBlockProcessNumbered"/>
    <dgm:cxn modelId="{06BAB597-817E-46BD-A2C2-8E5773CC1075}" type="presOf" srcId="{DF5171D9-69D7-4555-9AA3-F9AE4BE1771A}" destId="{A753F780-3983-4699-9405-5F342066A811}" srcOrd="1" destOrd="0" presId="urn:microsoft.com/office/officeart/2016/7/layout/LinearBlockProcessNumbered"/>
    <dgm:cxn modelId="{790AA2A0-167D-4F83-B520-1D51C2D03FE3}" type="presOf" srcId="{A6E0276B-49D8-4900-B8FA-57EE96AC02C2}" destId="{96E3CC6B-6B9B-4609-A984-46593747E6AB}" srcOrd="0" destOrd="0" presId="urn:microsoft.com/office/officeart/2016/7/layout/LinearBlockProcessNumbered"/>
    <dgm:cxn modelId="{0F4C20BA-F8DA-40EF-AEB3-4BEE4CFF09CA}" type="presOf" srcId="{93B26B35-9A70-429C-9A84-D5F8BF84DFF3}" destId="{02023CED-15AB-4C66-A50F-5ED8032103A1}" srcOrd="0" destOrd="0" presId="urn:microsoft.com/office/officeart/2016/7/layout/LinearBlockProcessNumbered"/>
    <dgm:cxn modelId="{FDF680BD-4B7F-4E9A-857F-A8A2F306D1A7}" type="presOf" srcId="{93B26B35-9A70-429C-9A84-D5F8BF84DFF3}" destId="{2A2A846C-F2D0-4205-89A1-35B69F1079B4}" srcOrd="1" destOrd="0" presId="urn:microsoft.com/office/officeart/2016/7/layout/LinearBlockProcessNumbered"/>
    <dgm:cxn modelId="{E336E1E0-0931-477F-964F-F40F34651DCD}" type="presOf" srcId="{C6D1A58A-C0FF-4CCC-8C14-5E51C2F41A45}" destId="{D6DA6E86-423F-413B-BA4D-2C440DC84114}" srcOrd="0" destOrd="0" presId="urn:microsoft.com/office/officeart/2016/7/layout/LinearBlockProcessNumbered"/>
    <dgm:cxn modelId="{F1CA40E3-2D5E-4705-8949-04D08A49AB6B}" type="presOf" srcId="{98B6F9A3-190D-4340-9005-2F31524850BC}" destId="{2AD87739-449D-40CF-A616-930A7EDB1521}" srcOrd="0" destOrd="0" presId="urn:microsoft.com/office/officeart/2016/7/layout/LinearBlockProcessNumbered"/>
    <dgm:cxn modelId="{0DDB13F2-E3DD-4539-8EDB-6B4B8801FDD7}" type="presOf" srcId="{B88F710D-F158-4321-B260-888D4A0FF09D}" destId="{511D6D8E-877E-4D76-835E-DA55ACA7F9CF}" srcOrd="1" destOrd="0" presId="urn:microsoft.com/office/officeart/2016/7/layout/LinearBlockProcessNumbered"/>
    <dgm:cxn modelId="{670FDFF5-936F-442D-9325-C806BBDCF31C}" type="presOf" srcId="{A6E0276B-49D8-4900-B8FA-57EE96AC02C2}" destId="{50A5359F-7C2D-4524-AEED-4B791BB1D78E}" srcOrd="1" destOrd="0" presId="urn:microsoft.com/office/officeart/2016/7/layout/LinearBlockProcessNumbered"/>
    <dgm:cxn modelId="{25AB4B0C-9936-4339-B8C3-F2C26CFB4CB1}" type="presParOf" srcId="{2C8F2A44-21A7-431E-816C-14C69B171F98}" destId="{4403487F-677D-4461-8149-D26867E48BAE}" srcOrd="0" destOrd="0" presId="urn:microsoft.com/office/officeart/2016/7/layout/LinearBlockProcessNumbered"/>
    <dgm:cxn modelId="{C350AD98-66D2-4CBD-BB61-59625F1AA12F}" type="presParOf" srcId="{4403487F-677D-4461-8149-D26867E48BAE}" destId="{96E3CC6B-6B9B-4609-A984-46593747E6AB}" srcOrd="0" destOrd="0" presId="urn:microsoft.com/office/officeart/2016/7/layout/LinearBlockProcessNumbered"/>
    <dgm:cxn modelId="{BBB958FF-E3C3-480D-B94D-B65A7CD900C2}" type="presParOf" srcId="{4403487F-677D-4461-8149-D26867E48BAE}" destId="{6578CCFA-864A-40A1-9ABB-523488D3F44C}" srcOrd="1" destOrd="0" presId="urn:microsoft.com/office/officeart/2016/7/layout/LinearBlockProcessNumbered"/>
    <dgm:cxn modelId="{49EDB579-148C-4912-9357-CA1100243904}" type="presParOf" srcId="{4403487F-677D-4461-8149-D26867E48BAE}" destId="{50A5359F-7C2D-4524-AEED-4B791BB1D78E}" srcOrd="2" destOrd="0" presId="urn:microsoft.com/office/officeart/2016/7/layout/LinearBlockProcessNumbered"/>
    <dgm:cxn modelId="{B949D751-A73C-4CE7-A343-1D082CB08510}" type="presParOf" srcId="{2C8F2A44-21A7-431E-816C-14C69B171F98}" destId="{0D8190B1-B781-4145-9FBF-B3DC0D9A5D96}" srcOrd="1" destOrd="0" presId="urn:microsoft.com/office/officeart/2016/7/layout/LinearBlockProcessNumbered"/>
    <dgm:cxn modelId="{816E70C5-3CD4-492A-BF32-036A7B7F442F}" type="presParOf" srcId="{2C8F2A44-21A7-431E-816C-14C69B171F98}" destId="{60DD66BF-91DC-4963-8A36-7E070F1F07AB}" srcOrd="2" destOrd="0" presId="urn:microsoft.com/office/officeart/2016/7/layout/LinearBlockProcessNumbered"/>
    <dgm:cxn modelId="{645F736A-3B55-4566-98C8-DFDD2B487513}" type="presParOf" srcId="{60DD66BF-91DC-4963-8A36-7E070F1F07AB}" destId="{899F7E1B-0F74-4299-8EF7-6371E828ABC8}" srcOrd="0" destOrd="0" presId="urn:microsoft.com/office/officeart/2016/7/layout/LinearBlockProcessNumbered"/>
    <dgm:cxn modelId="{691A369F-0F73-4518-B09E-6D1F2BD9ECF1}" type="presParOf" srcId="{60DD66BF-91DC-4963-8A36-7E070F1F07AB}" destId="{2AD87739-449D-40CF-A616-930A7EDB1521}" srcOrd="1" destOrd="0" presId="urn:microsoft.com/office/officeart/2016/7/layout/LinearBlockProcessNumbered"/>
    <dgm:cxn modelId="{25835BFA-94C3-4656-813F-1CEBE0C952AF}" type="presParOf" srcId="{60DD66BF-91DC-4963-8A36-7E070F1F07AB}" destId="{0597C422-A4B4-4390-BFCF-B174840F1FB5}" srcOrd="2" destOrd="0" presId="urn:microsoft.com/office/officeart/2016/7/layout/LinearBlockProcessNumbered"/>
    <dgm:cxn modelId="{573A0CF6-1429-4A85-9C7B-50DB93449BB8}" type="presParOf" srcId="{2C8F2A44-21A7-431E-816C-14C69B171F98}" destId="{BFE9414F-B603-49D5-ADB5-9091A62BFBA5}" srcOrd="3" destOrd="0" presId="urn:microsoft.com/office/officeart/2016/7/layout/LinearBlockProcessNumbered"/>
    <dgm:cxn modelId="{DD65299C-3685-4EB9-9D5B-0232C33145F0}" type="presParOf" srcId="{2C8F2A44-21A7-431E-816C-14C69B171F98}" destId="{7161E36B-ED70-4517-99B1-A6BFA137687E}" srcOrd="4" destOrd="0" presId="urn:microsoft.com/office/officeart/2016/7/layout/LinearBlockProcessNumbered"/>
    <dgm:cxn modelId="{42434B0E-167C-4D58-BF14-81C30F54512F}" type="presParOf" srcId="{7161E36B-ED70-4517-99B1-A6BFA137687E}" destId="{4A72797E-4E5F-4548-B980-DADC2DB848D5}" srcOrd="0" destOrd="0" presId="urn:microsoft.com/office/officeart/2016/7/layout/LinearBlockProcessNumbered"/>
    <dgm:cxn modelId="{96F0C0E3-8216-41B0-A3AB-A8FA0F7F4D0F}" type="presParOf" srcId="{7161E36B-ED70-4517-99B1-A6BFA137687E}" destId="{F810DE94-04B4-4C1C-82CB-660B374A8A95}" srcOrd="1" destOrd="0" presId="urn:microsoft.com/office/officeart/2016/7/layout/LinearBlockProcessNumbered"/>
    <dgm:cxn modelId="{D5867D73-4B14-4134-8341-48D7F512735B}" type="presParOf" srcId="{7161E36B-ED70-4517-99B1-A6BFA137687E}" destId="{511D6D8E-877E-4D76-835E-DA55ACA7F9CF}" srcOrd="2" destOrd="0" presId="urn:microsoft.com/office/officeart/2016/7/layout/LinearBlockProcessNumbered"/>
    <dgm:cxn modelId="{5CF48F83-7A95-489B-8FFD-C9844828FBE6}" type="presParOf" srcId="{2C8F2A44-21A7-431E-816C-14C69B171F98}" destId="{6BFDBD58-1320-4C5C-A551-56A6187E4C36}" srcOrd="5" destOrd="0" presId="urn:microsoft.com/office/officeart/2016/7/layout/LinearBlockProcessNumbered"/>
    <dgm:cxn modelId="{4A8F5622-7E82-47C9-A857-823BE95037FC}" type="presParOf" srcId="{2C8F2A44-21A7-431E-816C-14C69B171F98}" destId="{0B204E96-93FD-4396-AE35-D30263499AA2}" srcOrd="6" destOrd="0" presId="urn:microsoft.com/office/officeart/2016/7/layout/LinearBlockProcessNumbered"/>
    <dgm:cxn modelId="{1ED4328C-4B7E-4DEB-BE23-96ADF7E2FC2B}" type="presParOf" srcId="{0B204E96-93FD-4396-AE35-D30263499AA2}" destId="{02023CED-15AB-4C66-A50F-5ED8032103A1}" srcOrd="0" destOrd="0" presId="urn:microsoft.com/office/officeart/2016/7/layout/LinearBlockProcessNumbered"/>
    <dgm:cxn modelId="{09538AB1-38A3-4E33-91C1-C0737988D66F}" type="presParOf" srcId="{0B204E96-93FD-4396-AE35-D30263499AA2}" destId="{024B69F0-D5C2-4DCF-9263-BF7179602367}" srcOrd="1" destOrd="0" presId="urn:microsoft.com/office/officeart/2016/7/layout/LinearBlockProcessNumbered"/>
    <dgm:cxn modelId="{8FE70C5B-A681-4616-B2C9-C0776EAF4235}" type="presParOf" srcId="{0B204E96-93FD-4396-AE35-D30263499AA2}" destId="{2A2A846C-F2D0-4205-89A1-35B69F1079B4}" srcOrd="2" destOrd="0" presId="urn:microsoft.com/office/officeart/2016/7/layout/LinearBlockProcessNumbered"/>
    <dgm:cxn modelId="{F10BA9EE-C3BD-4C18-B0F0-77E3D901AA40}" type="presParOf" srcId="{2C8F2A44-21A7-431E-816C-14C69B171F98}" destId="{9B6E1B2E-0A6E-440D-9099-2C79ADB841B6}" srcOrd="7" destOrd="0" presId="urn:microsoft.com/office/officeart/2016/7/layout/LinearBlockProcessNumbered"/>
    <dgm:cxn modelId="{79D40322-D2A8-46C6-8CC0-C8470FE9112A}" type="presParOf" srcId="{2C8F2A44-21A7-431E-816C-14C69B171F98}" destId="{4884E8E9-CA8D-46EA-9D9A-5DF684A070CA}" srcOrd="8" destOrd="0" presId="urn:microsoft.com/office/officeart/2016/7/layout/LinearBlockProcessNumbered"/>
    <dgm:cxn modelId="{B649FB0D-80D2-4A4A-8912-4E9ABB9FDFCA}" type="presParOf" srcId="{4884E8E9-CA8D-46EA-9D9A-5DF684A070CA}" destId="{00593A96-3B99-47BC-9408-8FEED86490E0}" srcOrd="0" destOrd="0" presId="urn:microsoft.com/office/officeart/2016/7/layout/LinearBlockProcessNumbered"/>
    <dgm:cxn modelId="{80A74097-CA7C-49FA-ABE3-968B4C9A16C9}" type="presParOf" srcId="{4884E8E9-CA8D-46EA-9D9A-5DF684A070CA}" destId="{D6DA6E86-423F-413B-BA4D-2C440DC84114}" srcOrd="1" destOrd="0" presId="urn:microsoft.com/office/officeart/2016/7/layout/LinearBlockProcessNumbered"/>
    <dgm:cxn modelId="{1C10E3C8-8148-4F4E-A53F-93DEC371A2E5}" type="presParOf" srcId="{4884E8E9-CA8D-46EA-9D9A-5DF684A070CA}" destId="{A753F780-3983-4699-9405-5F342066A811}"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36D28FF-902E-4E0C-9EF4-43507BE93F5B}" type="doc">
      <dgm:prSet loTypeId="urn:microsoft.com/office/officeart/2005/8/layout/chevron1" loCatId="process" qsTypeId="urn:microsoft.com/office/officeart/2005/8/quickstyle/simple2" qsCatId="simple" csTypeId="urn:microsoft.com/office/officeart/2005/8/colors/colorful2" csCatId="colorful"/>
      <dgm:spPr/>
      <dgm:t>
        <a:bodyPr/>
        <a:lstStyle/>
        <a:p>
          <a:endParaRPr lang="en-US"/>
        </a:p>
      </dgm:t>
    </dgm:pt>
    <dgm:pt modelId="{52F83CFD-D6D1-4EB4-9067-E2DB4799A4F8}">
      <dgm:prSet/>
      <dgm:spPr/>
      <dgm:t>
        <a:bodyPr/>
        <a:lstStyle/>
        <a:p>
          <a:r>
            <a:rPr lang="en-US" dirty="0"/>
            <a:t>Recognizing the Payer’s Most Desired Process</a:t>
          </a:r>
        </a:p>
      </dgm:t>
    </dgm:pt>
    <dgm:pt modelId="{771DEF5E-AC86-4230-B2C1-C78D218BAE3D}" type="parTrans" cxnId="{93D8F613-CAA8-45B9-AD4E-B8D4BD191196}">
      <dgm:prSet/>
      <dgm:spPr/>
      <dgm:t>
        <a:bodyPr/>
        <a:lstStyle/>
        <a:p>
          <a:endParaRPr lang="en-US"/>
        </a:p>
      </dgm:t>
    </dgm:pt>
    <dgm:pt modelId="{9F3F3751-074A-489A-BE57-CF4AAD2C524F}" type="sibTrans" cxnId="{93D8F613-CAA8-45B9-AD4E-B8D4BD191196}">
      <dgm:prSet/>
      <dgm:spPr/>
      <dgm:t>
        <a:bodyPr/>
        <a:lstStyle/>
        <a:p>
          <a:endParaRPr lang="en-US"/>
        </a:p>
      </dgm:t>
    </dgm:pt>
    <dgm:pt modelId="{511105DB-9294-48FA-97DA-4A16C67B249C}">
      <dgm:prSet/>
      <dgm:spPr/>
      <dgm:t>
        <a:bodyPr/>
        <a:lstStyle/>
        <a:p>
          <a:r>
            <a:rPr lang="en-US" dirty="0"/>
            <a:t>Processes as a way of providing the service</a:t>
          </a:r>
        </a:p>
      </dgm:t>
    </dgm:pt>
    <dgm:pt modelId="{E998514F-15FB-4B53-A139-7D3E3C3B6A7E}" type="parTrans" cxnId="{E85BD671-3BA5-45F4-BF85-015416761C9C}">
      <dgm:prSet/>
      <dgm:spPr/>
      <dgm:t>
        <a:bodyPr/>
        <a:lstStyle/>
        <a:p>
          <a:endParaRPr lang="en-US"/>
        </a:p>
      </dgm:t>
    </dgm:pt>
    <dgm:pt modelId="{74EC7266-54F6-4911-98BB-0F5CDE0953D1}" type="sibTrans" cxnId="{E85BD671-3BA5-45F4-BF85-015416761C9C}">
      <dgm:prSet/>
      <dgm:spPr/>
      <dgm:t>
        <a:bodyPr/>
        <a:lstStyle/>
        <a:p>
          <a:endParaRPr lang="en-US"/>
        </a:p>
      </dgm:t>
    </dgm:pt>
    <dgm:pt modelId="{8C6E4018-E169-4735-B3BF-779E6483D161}">
      <dgm:prSet/>
      <dgm:spPr/>
      <dgm:t>
        <a:bodyPr/>
        <a:lstStyle/>
        <a:p>
          <a:r>
            <a:rPr lang="en-US" dirty="0"/>
            <a:t>Processes as repetitive and predictable</a:t>
          </a:r>
        </a:p>
      </dgm:t>
    </dgm:pt>
    <dgm:pt modelId="{BDC4C961-8C20-4790-8A5A-259A7A55C1B7}" type="parTrans" cxnId="{15DB707A-7F48-430A-80D9-233C766F3FE8}">
      <dgm:prSet/>
      <dgm:spPr/>
      <dgm:t>
        <a:bodyPr/>
        <a:lstStyle/>
        <a:p>
          <a:endParaRPr lang="en-US"/>
        </a:p>
      </dgm:t>
    </dgm:pt>
    <dgm:pt modelId="{3DEAA588-424C-4C02-AD8B-9F5679C0E88F}" type="sibTrans" cxnId="{15DB707A-7F48-430A-80D9-233C766F3FE8}">
      <dgm:prSet/>
      <dgm:spPr/>
      <dgm:t>
        <a:bodyPr/>
        <a:lstStyle/>
        <a:p>
          <a:endParaRPr lang="en-US"/>
        </a:p>
      </dgm:t>
    </dgm:pt>
    <dgm:pt modelId="{71AFFC50-ACAB-4F7E-BF53-F608A1F01701}">
      <dgm:prSet/>
      <dgm:spPr/>
      <dgm:t>
        <a:bodyPr/>
        <a:lstStyle/>
        <a:p>
          <a:r>
            <a:rPr lang="en-US" dirty="0"/>
            <a:t>Processes are trackable and reported</a:t>
          </a:r>
        </a:p>
      </dgm:t>
    </dgm:pt>
    <dgm:pt modelId="{2E62FC25-9CBB-4B01-A628-9076AD5D7FB7}" type="parTrans" cxnId="{67647C4D-F7B2-468E-B3A1-543232A0E8BE}">
      <dgm:prSet/>
      <dgm:spPr/>
      <dgm:t>
        <a:bodyPr/>
        <a:lstStyle/>
        <a:p>
          <a:endParaRPr lang="en-US"/>
        </a:p>
      </dgm:t>
    </dgm:pt>
    <dgm:pt modelId="{6E11C7F9-42EB-4CAF-978A-83FAD694D2C9}" type="sibTrans" cxnId="{67647C4D-F7B2-468E-B3A1-543232A0E8BE}">
      <dgm:prSet/>
      <dgm:spPr/>
      <dgm:t>
        <a:bodyPr/>
        <a:lstStyle/>
        <a:p>
          <a:endParaRPr lang="en-US"/>
        </a:p>
      </dgm:t>
    </dgm:pt>
    <dgm:pt modelId="{500D98BC-FD45-452F-A335-26CFDCA4AC7A}">
      <dgm:prSet/>
      <dgm:spPr/>
      <dgm:t>
        <a:bodyPr/>
        <a:lstStyle/>
        <a:p>
          <a:r>
            <a:rPr lang="en-US" dirty="0"/>
            <a:t>Processes can be monitored and improved</a:t>
          </a:r>
        </a:p>
      </dgm:t>
    </dgm:pt>
    <dgm:pt modelId="{78D9F8A0-3502-4601-A5B1-BF188482981A}" type="parTrans" cxnId="{6E312FB8-AFE8-46A3-B31E-79BD22641E8D}">
      <dgm:prSet/>
      <dgm:spPr/>
      <dgm:t>
        <a:bodyPr/>
        <a:lstStyle/>
        <a:p>
          <a:endParaRPr lang="en-US"/>
        </a:p>
      </dgm:t>
    </dgm:pt>
    <dgm:pt modelId="{624C8B09-9BBC-4689-9616-2520E8B71C7D}" type="sibTrans" cxnId="{6E312FB8-AFE8-46A3-B31E-79BD22641E8D}">
      <dgm:prSet/>
      <dgm:spPr/>
      <dgm:t>
        <a:bodyPr/>
        <a:lstStyle/>
        <a:p>
          <a:endParaRPr lang="en-US"/>
        </a:p>
      </dgm:t>
    </dgm:pt>
    <dgm:pt modelId="{781D6646-212E-40D3-8AB6-7623FE594D55}">
      <dgm:prSet/>
      <dgm:spPr/>
      <dgm:t>
        <a:bodyPr/>
        <a:lstStyle/>
        <a:p>
          <a:r>
            <a:rPr lang="en-US" dirty="0"/>
            <a:t>Payments for Uniquely Credentialed Staff / Organizations</a:t>
          </a:r>
        </a:p>
      </dgm:t>
    </dgm:pt>
    <dgm:pt modelId="{C859984B-0F61-421B-97C1-B2B3CC1FB557}" type="parTrans" cxnId="{50703B17-5609-4A9E-ADEC-E3E9A05303AF}">
      <dgm:prSet/>
      <dgm:spPr/>
      <dgm:t>
        <a:bodyPr/>
        <a:lstStyle/>
        <a:p>
          <a:endParaRPr lang="en-US"/>
        </a:p>
      </dgm:t>
    </dgm:pt>
    <dgm:pt modelId="{4C3CA59A-54C5-449B-A0AE-DF73B701163D}" type="sibTrans" cxnId="{50703B17-5609-4A9E-ADEC-E3E9A05303AF}">
      <dgm:prSet/>
      <dgm:spPr/>
      <dgm:t>
        <a:bodyPr/>
        <a:lstStyle/>
        <a:p>
          <a:endParaRPr lang="en-US"/>
        </a:p>
      </dgm:t>
    </dgm:pt>
    <dgm:pt modelId="{6F09E550-5800-4F72-88EA-69DFFF1CA3ED}">
      <dgm:prSet/>
      <dgm:spPr/>
      <dgm:t>
        <a:bodyPr/>
        <a:lstStyle/>
        <a:p>
          <a:r>
            <a:rPr lang="en-US" dirty="0"/>
            <a:t>Individuals / leadership</a:t>
          </a:r>
        </a:p>
      </dgm:t>
    </dgm:pt>
    <dgm:pt modelId="{5722684D-12DC-4906-A0A8-2431948CD66C}" type="parTrans" cxnId="{491F2AB6-A612-487E-AD76-ECD50F66795A}">
      <dgm:prSet/>
      <dgm:spPr/>
      <dgm:t>
        <a:bodyPr/>
        <a:lstStyle/>
        <a:p>
          <a:endParaRPr lang="en-US"/>
        </a:p>
      </dgm:t>
    </dgm:pt>
    <dgm:pt modelId="{B896B5D5-EA35-4EEA-A62D-940046233613}" type="sibTrans" cxnId="{491F2AB6-A612-487E-AD76-ECD50F66795A}">
      <dgm:prSet/>
      <dgm:spPr/>
      <dgm:t>
        <a:bodyPr/>
        <a:lstStyle/>
        <a:p>
          <a:endParaRPr lang="en-US"/>
        </a:p>
      </dgm:t>
    </dgm:pt>
    <dgm:pt modelId="{7B65358D-4CAE-414C-9F56-B12735B2D6D3}">
      <dgm:prSet/>
      <dgm:spPr/>
      <dgm:t>
        <a:bodyPr/>
        <a:lstStyle/>
        <a:p>
          <a:r>
            <a:rPr lang="en-US" dirty="0"/>
            <a:t>Organizations </a:t>
          </a:r>
        </a:p>
      </dgm:t>
    </dgm:pt>
    <dgm:pt modelId="{41181ACF-6BEC-4FEF-ABC3-895E8AC41B8B}" type="parTrans" cxnId="{739D158A-3101-41F8-B481-3DD7BB970EAB}">
      <dgm:prSet/>
      <dgm:spPr/>
      <dgm:t>
        <a:bodyPr/>
        <a:lstStyle/>
        <a:p>
          <a:endParaRPr lang="en-US"/>
        </a:p>
      </dgm:t>
    </dgm:pt>
    <dgm:pt modelId="{95523E06-E302-4C38-981A-9751CD4ABEA0}" type="sibTrans" cxnId="{739D158A-3101-41F8-B481-3DD7BB970EAB}">
      <dgm:prSet/>
      <dgm:spPr/>
      <dgm:t>
        <a:bodyPr/>
        <a:lstStyle/>
        <a:p>
          <a:endParaRPr lang="en-US"/>
        </a:p>
      </dgm:t>
    </dgm:pt>
    <dgm:pt modelId="{62B121A9-4C17-433F-AF7B-5471DE02605A}" type="pres">
      <dgm:prSet presAssocID="{136D28FF-902E-4E0C-9EF4-43507BE93F5B}" presName="Name0" presStyleCnt="0">
        <dgm:presLayoutVars>
          <dgm:dir/>
          <dgm:animLvl val="lvl"/>
          <dgm:resizeHandles val="exact"/>
        </dgm:presLayoutVars>
      </dgm:prSet>
      <dgm:spPr/>
    </dgm:pt>
    <dgm:pt modelId="{D0FCBEBD-B97B-40D9-B74C-27632336BE60}" type="pres">
      <dgm:prSet presAssocID="{52F83CFD-D6D1-4EB4-9067-E2DB4799A4F8}" presName="composite" presStyleCnt="0"/>
      <dgm:spPr/>
    </dgm:pt>
    <dgm:pt modelId="{35C9BB74-3423-4828-A0C1-A93E553970EE}" type="pres">
      <dgm:prSet presAssocID="{52F83CFD-D6D1-4EB4-9067-E2DB4799A4F8}" presName="parTx" presStyleLbl="node1" presStyleIdx="0" presStyleCnt="2">
        <dgm:presLayoutVars>
          <dgm:chMax val="0"/>
          <dgm:chPref val="0"/>
          <dgm:bulletEnabled val="1"/>
        </dgm:presLayoutVars>
      </dgm:prSet>
      <dgm:spPr/>
    </dgm:pt>
    <dgm:pt modelId="{89F665F8-E557-477B-B3E3-05FCA5F2C737}" type="pres">
      <dgm:prSet presAssocID="{52F83CFD-D6D1-4EB4-9067-E2DB4799A4F8}" presName="desTx" presStyleLbl="revTx" presStyleIdx="0" presStyleCnt="2">
        <dgm:presLayoutVars>
          <dgm:bulletEnabled val="1"/>
        </dgm:presLayoutVars>
      </dgm:prSet>
      <dgm:spPr/>
    </dgm:pt>
    <dgm:pt modelId="{DE1DBDB4-DFB9-4F75-A696-E10980B79C18}" type="pres">
      <dgm:prSet presAssocID="{9F3F3751-074A-489A-BE57-CF4AAD2C524F}" presName="space" presStyleCnt="0"/>
      <dgm:spPr/>
    </dgm:pt>
    <dgm:pt modelId="{3E7C028E-8755-4065-AA29-B27E77854A1D}" type="pres">
      <dgm:prSet presAssocID="{781D6646-212E-40D3-8AB6-7623FE594D55}" presName="composite" presStyleCnt="0"/>
      <dgm:spPr/>
    </dgm:pt>
    <dgm:pt modelId="{D2FD80E2-BA73-4E7B-A767-E3EC88B4BC49}" type="pres">
      <dgm:prSet presAssocID="{781D6646-212E-40D3-8AB6-7623FE594D55}" presName="parTx" presStyleLbl="node1" presStyleIdx="1" presStyleCnt="2">
        <dgm:presLayoutVars>
          <dgm:chMax val="0"/>
          <dgm:chPref val="0"/>
          <dgm:bulletEnabled val="1"/>
        </dgm:presLayoutVars>
      </dgm:prSet>
      <dgm:spPr/>
    </dgm:pt>
    <dgm:pt modelId="{AAD32F26-2D63-424C-ACEB-F656FC528618}" type="pres">
      <dgm:prSet presAssocID="{781D6646-212E-40D3-8AB6-7623FE594D55}" presName="desTx" presStyleLbl="revTx" presStyleIdx="1" presStyleCnt="2">
        <dgm:presLayoutVars>
          <dgm:bulletEnabled val="1"/>
        </dgm:presLayoutVars>
      </dgm:prSet>
      <dgm:spPr/>
    </dgm:pt>
  </dgm:ptLst>
  <dgm:cxnLst>
    <dgm:cxn modelId="{A196EE09-2AF3-478B-81EC-615F2EAC27DB}" type="presOf" srcId="{71AFFC50-ACAB-4F7E-BF53-F608A1F01701}" destId="{89F665F8-E557-477B-B3E3-05FCA5F2C737}" srcOrd="0" destOrd="2" presId="urn:microsoft.com/office/officeart/2005/8/layout/chevron1"/>
    <dgm:cxn modelId="{93D8F613-CAA8-45B9-AD4E-B8D4BD191196}" srcId="{136D28FF-902E-4E0C-9EF4-43507BE93F5B}" destId="{52F83CFD-D6D1-4EB4-9067-E2DB4799A4F8}" srcOrd="0" destOrd="0" parTransId="{771DEF5E-AC86-4230-B2C1-C78D218BAE3D}" sibTransId="{9F3F3751-074A-489A-BE57-CF4AAD2C524F}"/>
    <dgm:cxn modelId="{50703B17-5609-4A9E-ADEC-E3E9A05303AF}" srcId="{136D28FF-902E-4E0C-9EF4-43507BE93F5B}" destId="{781D6646-212E-40D3-8AB6-7623FE594D55}" srcOrd="1" destOrd="0" parTransId="{C859984B-0F61-421B-97C1-B2B3CC1FB557}" sibTransId="{4C3CA59A-54C5-449B-A0AE-DF73B701163D}"/>
    <dgm:cxn modelId="{2C983523-48B7-462B-A3B8-46D8F571262A}" type="presOf" srcId="{6F09E550-5800-4F72-88EA-69DFFF1CA3ED}" destId="{AAD32F26-2D63-424C-ACEB-F656FC528618}" srcOrd="0" destOrd="0" presId="urn:microsoft.com/office/officeart/2005/8/layout/chevron1"/>
    <dgm:cxn modelId="{CEBEA63A-F9D4-4130-9B5D-2604F9A265BC}" type="presOf" srcId="{8C6E4018-E169-4735-B3BF-779E6483D161}" destId="{89F665F8-E557-477B-B3E3-05FCA5F2C737}" srcOrd="0" destOrd="1" presId="urn:microsoft.com/office/officeart/2005/8/layout/chevron1"/>
    <dgm:cxn modelId="{546DFF43-A445-4C73-9EAB-7342C1E45A17}" type="presOf" srcId="{511105DB-9294-48FA-97DA-4A16C67B249C}" destId="{89F665F8-E557-477B-B3E3-05FCA5F2C737}" srcOrd="0" destOrd="0" presId="urn:microsoft.com/office/officeart/2005/8/layout/chevron1"/>
    <dgm:cxn modelId="{67647C4D-F7B2-468E-B3A1-543232A0E8BE}" srcId="{52F83CFD-D6D1-4EB4-9067-E2DB4799A4F8}" destId="{71AFFC50-ACAB-4F7E-BF53-F608A1F01701}" srcOrd="2" destOrd="0" parTransId="{2E62FC25-9CBB-4B01-A628-9076AD5D7FB7}" sibTransId="{6E11C7F9-42EB-4CAF-978A-83FAD694D2C9}"/>
    <dgm:cxn modelId="{E85BD671-3BA5-45F4-BF85-015416761C9C}" srcId="{52F83CFD-D6D1-4EB4-9067-E2DB4799A4F8}" destId="{511105DB-9294-48FA-97DA-4A16C67B249C}" srcOrd="0" destOrd="0" parTransId="{E998514F-15FB-4B53-A139-7D3E3C3B6A7E}" sibTransId="{74EC7266-54F6-4911-98BB-0F5CDE0953D1}"/>
    <dgm:cxn modelId="{FAA69953-8A7C-436D-A722-500F86C5F42C}" type="presOf" srcId="{781D6646-212E-40D3-8AB6-7623FE594D55}" destId="{D2FD80E2-BA73-4E7B-A767-E3EC88B4BC49}" srcOrd="0" destOrd="0" presId="urn:microsoft.com/office/officeart/2005/8/layout/chevron1"/>
    <dgm:cxn modelId="{8ADDBC78-DAB7-4BE2-8179-7C9A5EE6549E}" type="presOf" srcId="{136D28FF-902E-4E0C-9EF4-43507BE93F5B}" destId="{62B121A9-4C17-433F-AF7B-5471DE02605A}" srcOrd="0" destOrd="0" presId="urn:microsoft.com/office/officeart/2005/8/layout/chevron1"/>
    <dgm:cxn modelId="{15DB707A-7F48-430A-80D9-233C766F3FE8}" srcId="{52F83CFD-D6D1-4EB4-9067-E2DB4799A4F8}" destId="{8C6E4018-E169-4735-B3BF-779E6483D161}" srcOrd="1" destOrd="0" parTransId="{BDC4C961-8C20-4790-8A5A-259A7A55C1B7}" sibTransId="{3DEAA588-424C-4C02-AD8B-9F5679C0E88F}"/>
    <dgm:cxn modelId="{739D158A-3101-41F8-B481-3DD7BB970EAB}" srcId="{781D6646-212E-40D3-8AB6-7623FE594D55}" destId="{7B65358D-4CAE-414C-9F56-B12735B2D6D3}" srcOrd="1" destOrd="0" parTransId="{41181ACF-6BEC-4FEF-ABC3-895E8AC41B8B}" sibTransId="{95523E06-E302-4C38-981A-9751CD4ABEA0}"/>
    <dgm:cxn modelId="{0D58069B-2CA7-408D-8554-8E76473DB22E}" type="presOf" srcId="{7B65358D-4CAE-414C-9F56-B12735B2D6D3}" destId="{AAD32F26-2D63-424C-ACEB-F656FC528618}" srcOrd="0" destOrd="1" presId="urn:microsoft.com/office/officeart/2005/8/layout/chevron1"/>
    <dgm:cxn modelId="{491F2AB6-A612-487E-AD76-ECD50F66795A}" srcId="{781D6646-212E-40D3-8AB6-7623FE594D55}" destId="{6F09E550-5800-4F72-88EA-69DFFF1CA3ED}" srcOrd="0" destOrd="0" parTransId="{5722684D-12DC-4906-A0A8-2431948CD66C}" sibTransId="{B896B5D5-EA35-4EEA-A62D-940046233613}"/>
    <dgm:cxn modelId="{6E312FB8-AFE8-46A3-B31E-79BD22641E8D}" srcId="{52F83CFD-D6D1-4EB4-9067-E2DB4799A4F8}" destId="{500D98BC-FD45-452F-A335-26CFDCA4AC7A}" srcOrd="3" destOrd="0" parTransId="{78D9F8A0-3502-4601-A5B1-BF188482981A}" sibTransId="{624C8B09-9BBC-4689-9616-2520E8B71C7D}"/>
    <dgm:cxn modelId="{D5F0E0C5-6378-47F4-99EA-F3B5EBFDFF9B}" type="presOf" srcId="{500D98BC-FD45-452F-A335-26CFDCA4AC7A}" destId="{89F665F8-E557-477B-B3E3-05FCA5F2C737}" srcOrd="0" destOrd="3" presId="urn:microsoft.com/office/officeart/2005/8/layout/chevron1"/>
    <dgm:cxn modelId="{5CB01AE5-879A-4A89-88AE-869D1FBB75BB}" type="presOf" srcId="{52F83CFD-D6D1-4EB4-9067-E2DB4799A4F8}" destId="{35C9BB74-3423-4828-A0C1-A93E553970EE}" srcOrd="0" destOrd="0" presId="urn:microsoft.com/office/officeart/2005/8/layout/chevron1"/>
    <dgm:cxn modelId="{7048AD0E-13AC-4CBD-80BB-E8F9FB654625}" type="presParOf" srcId="{62B121A9-4C17-433F-AF7B-5471DE02605A}" destId="{D0FCBEBD-B97B-40D9-B74C-27632336BE60}" srcOrd="0" destOrd="0" presId="urn:microsoft.com/office/officeart/2005/8/layout/chevron1"/>
    <dgm:cxn modelId="{2AB05A3C-5A98-4554-BCAF-BBD8299D7C2D}" type="presParOf" srcId="{D0FCBEBD-B97B-40D9-B74C-27632336BE60}" destId="{35C9BB74-3423-4828-A0C1-A93E553970EE}" srcOrd="0" destOrd="0" presId="urn:microsoft.com/office/officeart/2005/8/layout/chevron1"/>
    <dgm:cxn modelId="{A1C9C919-6C8C-44C7-9F55-93DDCCA56FD5}" type="presParOf" srcId="{D0FCBEBD-B97B-40D9-B74C-27632336BE60}" destId="{89F665F8-E557-477B-B3E3-05FCA5F2C737}" srcOrd="1" destOrd="0" presId="urn:microsoft.com/office/officeart/2005/8/layout/chevron1"/>
    <dgm:cxn modelId="{E7F97F80-07DE-42EC-822A-8376EE4E6484}" type="presParOf" srcId="{62B121A9-4C17-433F-AF7B-5471DE02605A}" destId="{DE1DBDB4-DFB9-4F75-A696-E10980B79C18}" srcOrd="1" destOrd="0" presId="urn:microsoft.com/office/officeart/2005/8/layout/chevron1"/>
    <dgm:cxn modelId="{BBF9E5DF-7738-438C-8177-CA10A8A24ED7}" type="presParOf" srcId="{62B121A9-4C17-433F-AF7B-5471DE02605A}" destId="{3E7C028E-8755-4065-AA29-B27E77854A1D}" srcOrd="2" destOrd="0" presId="urn:microsoft.com/office/officeart/2005/8/layout/chevron1"/>
    <dgm:cxn modelId="{7C1690A7-97C9-40A3-9317-02F5D3A8731C}" type="presParOf" srcId="{3E7C028E-8755-4065-AA29-B27E77854A1D}" destId="{D2FD80E2-BA73-4E7B-A767-E3EC88B4BC49}" srcOrd="0" destOrd="0" presId="urn:microsoft.com/office/officeart/2005/8/layout/chevron1"/>
    <dgm:cxn modelId="{747FBB8A-EC30-410D-92A2-98A2FA363BF6}" type="presParOf" srcId="{3E7C028E-8755-4065-AA29-B27E77854A1D}" destId="{AAD32F26-2D63-424C-ACEB-F656FC528618}" srcOrd="1"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A7937E8-B139-4F06-9772-9996649415F2}" type="doc">
      <dgm:prSet loTypeId="urn:microsoft.com/office/officeart/2005/8/layout/hierarchy3" loCatId="hierarchy" qsTypeId="urn:microsoft.com/office/officeart/2005/8/quickstyle/simple2" qsCatId="simple" csTypeId="urn:microsoft.com/office/officeart/2005/8/colors/colorful2" csCatId="colorful"/>
      <dgm:spPr/>
      <dgm:t>
        <a:bodyPr/>
        <a:lstStyle/>
        <a:p>
          <a:endParaRPr lang="en-US"/>
        </a:p>
      </dgm:t>
    </dgm:pt>
    <dgm:pt modelId="{2EE12C1F-2BB1-43D4-A57F-F565403B57D4}">
      <dgm:prSet/>
      <dgm:spPr/>
      <dgm:t>
        <a:bodyPr/>
        <a:lstStyle/>
        <a:p>
          <a:r>
            <a:rPr lang="en-US" dirty="0"/>
            <a:t>Performance Standards Desired By the Payer</a:t>
          </a:r>
        </a:p>
      </dgm:t>
    </dgm:pt>
    <dgm:pt modelId="{96844809-851E-40FD-BF02-0677F8DE17DB}" type="parTrans" cxnId="{55AC84F2-4081-4804-9CF3-028CBD4310CA}">
      <dgm:prSet/>
      <dgm:spPr/>
      <dgm:t>
        <a:bodyPr/>
        <a:lstStyle/>
        <a:p>
          <a:endParaRPr lang="en-US"/>
        </a:p>
      </dgm:t>
    </dgm:pt>
    <dgm:pt modelId="{E23CC12C-2A08-44DA-9A4D-8DC1140C6451}" type="sibTrans" cxnId="{55AC84F2-4081-4804-9CF3-028CBD4310CA}">
      <dgm:prSet/>
      <dgm:spPr/>
      <dgm:t>
        <a:bodyPr/>
        <a:lstStyle/>
        <a:p>
          <a:endParaRPr lang="en-US"/>
        </a:p>
      </dgm:t>
    </dgm:pt>
    <dgm:pt modelId="{02EF1C38-DA30-40A7-8B46-AE944838F5B6}">
      <dgm:prSet/>
      <dgm:spPr/>
      <dgm:t>
        <a:bodyPr/>
        <a:lstStyle/>
        <a:p>
          <a:r>
            <a:rPr lang="en-US" dirty="0"/>
            <a:t>Achievement of Process Measures – e.g. Time for Completing Activity / Frequency of Reporting</a:t>
          </a:r>
        </a:p>
      </dgm:t>
    </dgm:pt>
    <dgm:pt modelId="{7BDB55A4-5AB3-4D5C-8AFF-9824406B4158}" type="parTrans" cxnId="{ABD9B8D5-4629-4718-B257-FA5A6C10EC81}">
      <dgm:prSet/>
      <dgm:spPr/>
      <dgm:t>
        <a:bodyPr/>
        <a:lstStyle/>
        <a:p>
          <a:endParaRPr lang="en-US"/>
        </a:p>
      </dgm:t>
    </dgm:pt>
    <dgm:pt modelId="{A46A8D43-6736-4D7D-A777-CFFBD2AE6C72}" type="sibTrans" cxnId="{ABD9B8D5-4629-4718-B257-FA5A6C10EC81}">
      <dgm:prSet/>
      <dgm:spPr/>
      <dgm:t>
        <a:bodyPr/>
        <a:lstStyle/>
        <a:p>
          <a:endParaRPr lang="en-US"/>
        </a:p>
      </dgm:t>
    </dgm:pt>
    <dgm:pt modelId="{A0E4821E-8CF1-4EB1-90C4-63F1D1F62CAC}">
      <dgm:prSet/>
      <dgm:spPr/>
      <dgm:t>
        <a:bodyPr/>
        <a:lstStyle/>
        <a:p>
          <a:r>
            <a:rPr lang="en-US" dirty="0"/>
            <a:t>Consistency in Providing Services – Length of Time in Waiting Room / Shifts Filled</a:t>
          </a:r>
        </a:p>
      </dgm:t>
    </dgm:pt>
    <dgm:pt modelId="{930D921C-7685-4962-A29C-70C211C610B8}" type="parTrans" cxnId="{4AEC393E-9516-448C-9492-7774893968C4}">
      <dgm:prSet/>
      <dgm:spPr/>
      <dgm:t>
        <a:bodyPr/>
        <a:lstStyle/>
        <a:p>
          <a:endParaRPr lang="en-US"/>
        </a:p>
      </dgm:t>
    </dgm:pt>
    <dgm:pt modelId="{D17C8E0E-E3E0-405C-829B-B729E3D7BC2F}" type="sibTrans" cxnId="{4AEC393E-9516-448C-9492-7774893968C4}">
      <dgm:prSet/>
      <dgm:spPr/>
      <dgm:t>
        <a:bodyPr/>
        <a:lstStyle/>
        <a:p>
          <a:endParaRPr lang="en-US"/>
        </a:p>
      </dgm:t>
    </dgm:pt>
    <dgm:pt modelId="{6AF74F4F-6E12-4CC5-A412-EE9DE3E83B2D}">
      <dgm:prSet/>
      <dgm:spPr/>
      <dgm:t>
        <a:bodyPr/>
        <a:lstStyle/>
        <a:p>
          <a:r>
            <a:rPr lang="en-US" dirty="0"/>
            <a:t>Quality of Communications</a:t>
          </a:r>
        </a:p>
      </dgm:t>
    </dgm:pt>
    <dgm:pt modelId="{38269596-8144-4303-BB16-8A7236729EB3}" type="parTrans" cxnId="{86FE9995-B774-473F-8BA4-320573834858}">
      <dgm:prSet/>
      <dgm:spPr/>
      <dgm:t>
        <a:bodyPr/>
        <a:lstStyle/>
        <a:p>
          <a:endParaRPr lang="en-US"/>
        </a:p>
      </dgm:t>
    </dgm:pt>
    <dgm:pt modelId="{F185B581-77FC-47D1-BCB5-43754411A9FE}" type="sibTrans" cxnId="{86FE9995-B774-473F-8BA4-320573834858}">
      <dgm:prSet/>
      <dgm:spPr/>
      <dgm:t>
        <a:bodyPr/>
        <a:lstStyle/>
        <a:p>
          <a:endParaRPr lang="en-US"/>
        </a:p>
      </dgm:t>
    </dgm:pt>
    <dgm:pt modelId="{83825005-3643-4027-B895-08BDB86BB2CB}">
      <dgm:prSet/>
      <dgm:spPr/>
      <dgm:t>
        <a:bodyPr/>
        <a:lstStyle/>
        <a:p>
          <a:r>
            <a:rPr lang="en-US" dirty="0"/>
            <a:t>Indicators of Efficiency</a:t>
          </a:r>
        </a:p>
      </dgm:t>
    </dgm:pt>
    <dgm:pt modelId="{306E3DC7-DA43-48E6-9217-A6D9AB0AB8F0}" type="parTrans" cxnId="{1F31CB59-879C-4846-9650-B1A4AD2AD40D}">
      <dgm:prSet/>
      <dgm:spPr/>
      <dgm:t>
        <a:bodyPr/>
        <a:lstStyle/>
        <a:p>
          <a:endParaRPr lang="en-US"/>
        </a:p>
      </dgm:t>
    </dgm:pt>
    <dgm:pt modelId="{F036A7CD-02BD-4060-82D0-A64C07863622}" type="sibTrans" cxnId="{1F31CB59-879C-4846-9650-B1A4AD2AD40D}">
      <dgm:prSet/>
      <dgm:spPr/>
      <dgm:t>
        <a:bodyPr/>
        <a:lstStyle/>
        <a:p>
          <a:endParaRPr lang="en-US"/>
        </a:p>
      </dgm:t>
    </dgm:pt>
    <dgm:pt modelId="{8727A271-B8ED-4080-9F24-B9C0D57768B2}">
      <dgm:prSet/>
      <dgm:spPr/>
      <dgm:t>
        <a:bodyPr/>
        <a:lstStyle/>
        <a:p>
          <a:r>
            <a:rPr lang="en-US" dirty="0"/>
            <a:t>Utilization vs Authorization Rates</a:t>
          </a:r>
        </a:p>
      </dgm:t>
    </dgm:pt>
    <dgm:pt modelId="{1F1EF0E6-27F3-4B06-A33D-5B414E51D95E}" type="parTrans" cxnId="{2921DE44-D775-42F1-8C5E-1B74A96FB06D}">
      <dgm:prSet/>
      <dgm:spPr/>
      <dgm:t>
        <a:bodyPr/>
        <a:lstStyle/>
        <a:p>
          <a:endParaRPr lang="en-US"/>
        </a:p>
      </dgm:t>
    </dgm:pt>
    <dgm:pt modelId="{64CCF3D8-9EC0-44FC-A87B-0AEB74CAB125}" type="sibTrans" cxnId="{2921DE44-D775-42F1-8C5E-1B74A96FB06D}">
      <dgm:prSet/>
      <dgm:spPr/>
      <dgm:t>
        <a:bodyPr/>
        <a:lstStyle/>
        <a:p>
          <a:endParaRPr lang="en-US"/>
        </a:p>
      </dgm:t>
    </dgm:pt>
    <dgm:pt modelId="{2B7F5094-933C-4E2C-8993-4B87340B2317}">
      <dgm:prSet/>
      <dgm:spPr/>
      <dgm:t>
        <a:bodyPr/>
        <a:lstStyle/>
        <a:p>
          <a:r>
            <a:rPr lang="en-US" dirty="0"/>
            <a:t>Staff Turn over ratio</a:t>
          </a:r>
        </a:p>
      </dgm:t>
    </dgm:pt>
    <dgm:pt modelId="{9AD61BB8-5B59-40E1-9F86-DFB4D990427A}" type="parTrans" cxnId="{1923C746-2836-4048-A25E-FA32EF5E84A3}">
      <dgm:prSet/>
      <dgm:spPr/>
      <dgm:t>
        <a:bodyPr/>
        <a:lstStyle/>
        <a:p>
          <a:endParaRPr lang="en-US"/>
        </a:p>
      </dgm:t>
    </dgm:pt>
    <dgm:pt modelId="{350074A2-1A4F-4963-913F-0DCBB1483C67}" type="sibTrans" cxnId="{1923C746-2836-4048-A25E-FA32EF5E84A3}">
      <dgm:prSet/>
      <dgm:spPr/>
      <dgm:t>
        <a:bodyPr/>
        <a:lstStyle/>
        <a:p>
          <a:endParaRPr lang="en-US"/>
        </a:p>
      </dgm:t>
    </dgm:pt>
    <dgm:pt modelId="{1C9D8AEF-CFFC-46EA-986F-E21B401756EA}">
      <dgm:prSet/>
      <dgm:spPr/>
      <dgm:t>
        <a:bodyPr/>
        <a:lstStyle/>
        <a:p>
          <a:r>
            <a:rPr lang="en-US" dirty="0"/>
            <a:t>Accuracy of Billing</a:t>
          </a:r>
        </a:p>
      </dgm:t>
    </dgm:pt>
    <dgm:pt modelId="{B07B5F58-DDE6-4891-B54D-8F594D037144}" type="parTrans" cxnId="{6AF72A7B-9D0D-4B31-9D39-2A1A31A4D61B}">
      <dgm:prSet/>
      <dgm:spPr/>
      <dgm:t>
        <a:bodyPr/>
        <a:lstStyle/>
        <a:p>
          <a:endParaRPr lang="en-US"/>
        </a:p>
      </dgm:t>
    </dgm:pt>
    <dgm:pt modelId="{D7D051BC-4E59-4989-9889-DA6F384CC24C}" type="sibTrans" cxnId="{6AF72A7B-9D0D-4B31-9D39-2A1A31A4D61B}">
      <dgm:prSet/>
      <dgm:spPr/>
      <dgm:t>
        <a:bodyPr/>
        <a:lstStyle/>
        <a:p>
          <a:endParaRPr lang="en-US"/>
        </a:p>
      </dgm:t>
    </dgm:pt>
    <dgm:pt modelId="{2D9768BF-9653-4BA0-B1F0-68A9F4440686}" type="pres">
      <dgm:prSet presAssocID="{0A7937E8-B139-4F06-9772-9996649415F2}" presName="diagram" presStyleCnt="0">
        <dgm:presLayoutVars>
          <dgm:chPref val="1"/>
          <dgm:dir/>
          <dgm:animOne val="branch"/>
          <dgm:animLvl val="lvl"/>
          <dgm:resizeHandles/>
        </dgm:presLayoutVars>
      </dgm:prSet>
      <dgm:spPr/>
    </dgm:pt>
    <dgm:pt modelId="{6AC247EB-F54F-486E-A6F5-60A6141EC461}" type="pres">
      <dgm:prSet presAssocID="{2EE12C1F-2BB1-43D4-A57F-F565403B57D4}" presName="root" presStyleCnt="0"/>
      <dgm:spPr/>
    </dgm:pt>
    <dgm:pt modelId="{2D5D4063-8D08-47EE-8D57-4C3DB290E75A}" type="pres">
      <dgm:prSet presAssocID="{2EE12C1F-2BB1-43D4-A57F-F565403B57D4}" presName="rootComposite" presStyleCnt="0"/>
      <dgm:spPr/>
    </dgm:pt>
    <dgm:pt modelId="{4BF2A06F-3B75-4900-A66E-4A867DB2172D}" type="pres">
      <dgm:prSet presAssocID="{2EE12C1F-2BB1-43D4-A57F-F565403B57D4}" presName="rootText" presStyleLbl="node1" presStyleIdx="0" presStyleCnt="2"/>
      <dgm:spPr/>
    </dgm:pt>
    <dgm:pt modelId="{A9373286-42EB-4B01-A82F-A8B4608CF34E}" type="pres">
      <dgm:prSet presAssocID="{2EE12C1F-2BB1-43D4-A57F-F565403B57D4}" presName="rootConnector" presStyleLbl="node1" presStyleIdx="0" presStyleCnt="2"/>
      <dgm:spPr/>
    </dgm:pt>
    <dgm:pt modelId="{5B56D065-7F81-4704-8E59-0D922D4AADB6}" type="pres">
      <dgm:prSet presAssocID="{2EE12C1F-2BB1-43D4-A57F-F565403B57D4}" presName="childShape" presStyleCnt="0"/>
      <dgm:spPr/>
    </dgm:pt>
    <dgm:pt modelId="{AB2D4CE9-5869-42C4-9B03-EF2AC4296D25}" type="pres">
      <dgm:prSet presAssocID="{7BDB55A4-5AB3-4D5C-8AFF-9824406B4158}" presName="Name13" presStyleLbl="parChTrans1D2" presStyleIdx="0" presStyleCnt="6"/>
      <dgm:spPr/>
    </dgm:pt>
    <dgm:pt modelId="{76F00CC8-63D1-411A-A64E-C13C40EBF18D}" type="pres">
      <dgm:prSet presAssocID="{02EF1C38-DA30-40A7-8B46-AE944838F5B6}" presName="childText" presStyleLbl="bgAcc1" presStyleIdx="0" presStyleCnt="6">
        <dgm:presLayoutVars>
          <dgm:bulletEnabled val="1"/>
        </dgm:presLayoutVars>
      </dgm:prSet>
      <dgm:spPr/>
    </dgm:pt>
    <dgm:pt modelId="{14E90D99-C64C-4CC9-8A4C-CD652DE02456}" type="pres">
      <dgm:prSet presAssocID="{930D921C-7685-4962-A29C-70C211C610B8}" presName="Name13" presStyleLbl="parChTrans1D2" presStyleIdx="1" presStyleCnt="6"/>
      <dgm:spPr/>
    </dgm:pt>
    <dgm:pt modelId="{F19CA817-1A79-451D-83C8-BC6CAA442E51}" type="pres">
      <dgm:prSet presAssocID="{A0E4821E-8CF1-4EB1-90C4-63F1D1F62CAC}" presName="childText" presStyleLbl="bgAcc1" presStyleIdx="1" presStyleCnt="6">
        <dgm:presLayoutVars>
          <dgm:bulletEnabled val="1"/>
        </dgm:presLayoutVars>
      </dgm:prSet>
      <dgm:spPr/>
    </dgm:pt>
    <dgm:pt modelId="{749B48AE-4F0C-4DDC-A832-8A212690D0A0}" type="pres">
      <dgm:prSet presAssocID="{38269596-8144-4303-BB16-8A7236729EB3}" presName="Name13" presStyleLbl="parChTrans1D2" presStyleIdx="2" presStyleCnt="6"/>
      <dgm:spPr/>
    </dgm:pt>
    <dgm:pt modelId="{71835CDA-1DDF-4D02-820E-8213BFB80BCC}" type="pres">
      <dgm:prSet presAssocID="{6AF74F4F-6E12-4CC5-A412-EE9DE3E83B2D}" presName="childText" presStyleLbl="bgAcc1" presStyleIdx="2" presStyleCnt="6">
        <dgm:presLayoutVars>
          <dgm:bulletEnabled val="1"/>
        </dgm:presLayoutVars>
      </dgm:prSet>
      <dgm:spPr/>
    </dgm:pt>
    <dgm:pt modelId="{06785B37-F7B5-4E59-9624-05D1F8C5AB80}" type="pres">
      <dgm:prSet presAssocID="{83825005-3643-4027-B895-08BDB86BB2CB}" presName="root" presStyleCnt="0"/>
      <dgm:spPr/>
    </dgm:pt>
    <dgm:pt modelId="{BAEC23E0-D614-44DA-B1A0-1A193B589C5C}" type="pres">
      <dgm:prSet presAssocID="{83825005-3643-4027-B895-08BDB86BB2CB}" presName="rootComposite" presStyleCnt="0"/>
      <dgm:spPr/>
    </dgm:pt>
    <dgm:pt modelId="{01C1A5F2-C07C-4F26-90E5-15AD38FE7D09}" type="pres">
      <dgm:prSet presAssocID="{83825005-3643-4027-B895-08BDB86BB2CB}" presName="rootText" presStyleLbl="node1" presStyleIdx="1" presStyleCnt="2"/>
      <dgm:spPr/>
    </dgm:pt>
    <dgm:pt modelId="{0C9C6446-D99B-4966-A6D9-2E219517B738}" type="pres">
      <dgm:prSet presAssocID="{83825005-3643-4027-B895-08BDB86BB2CB}" presName="rootConnector" presStyleLbl="node1" presStyleIdx="1" presStyleCnt="2"/>
      <dgm:spPr/>
    </dgm:pt>
    <dgm:pt modelId="{ADBBA8F9-0CF7-4CE2-8163-76ED6F3D419B}" type="pres">
      <dgm:prSet presAssocID="{83825005-3643-4027-B895-08BDB86BB2CB}" presName="childShape" presStyleCnt="0"/>
      <dgm:spPr/>
    </dgm:pt>
    <dgm:pt modelId="{1B2F4BDB-66C0-403E-99C8-C7C4E298521F}" type="pres">
      <dgm:prSet presAssocID="{1F1EF0E6-27F3-4B06-A33D-5B414E51D95E}" presName="Name13" presStyleLbl="parChTrans1D2" presStyleIdx="3" presStyleCnt="6"/>
      <dgm:spPr/>
    </dgm:pt>
    <dgm:pt modelId="{92A3A67F-401C-4F2D-8B31-1E749DAB3AFC}" type="pres">
      <dgm:prSet presAssocID="{8727A271-B8ED-4080-9F24-B9C0D57768B2}" presName="childText" presStyleLbl="bgAcc1" presStyleIdx="3" presStyleCnt="6">
        <dgm:presLayoutVars>
          <dgm:bulletEnabled val="1"/>
        </dgm:presLayoutVars>
      </dgm:prSet>
      <dgm:spPr/>
    </dgm:pt>
    <dgm:pt modelId="{74AA08CE-4F0B-4A77-B3F7-6450FEFBD82E}" type="pres">
      <dgm:prSet presAssocID="{9AD61BB8-5B59-40E1-9F86-DFB4D990427A}" presName="Name13" presStyleLbl="parChTrans1D2" presStyleIdx="4" presStyleCnt="6"/>
      <dgm:spPr/>
    </dgm:pt>
    <dgm:pt modelId="{66018157-F4F7-4EEB-BA95-C8C06E3D36F5}" type="pres">
      <dgm:prSet presAssocID="{2B7F5094-933C-4E2C-8993-4B87340B2317}" presName="childText" presStyleLbl="bgAcc1" presStyleIdx="4" presStyleCnt="6">
        <dgm:presLayoutVars>
          <dgm:bulletEnabled val="1"/>
        </dgm:presLayoutVars>
      </dgm:prSet>
      <dgm:spPr/>
    </dgm:pt>
    <dgm:pt modelId="{BD46798E-4489-424A-BC63-B90EEADDDBFA}" type="pres">
      <dgm:prSet presAssocID="{B07B5F58-DDE6-4891-B54D-8F594D037144}" presName="Name13" presStyleLbl="parChTrans1D2" presStyleIdx="5" presStyleCnt="6"/>
      <dgm:spPr/>
    </dgm:pt>
    <dgm:pt modelId="{954EE0D1-3DC8-4101-93B1-EC048DCCB209}" type="pres">
      <dgm:prSet presAssocID="{1C9D8AEF-CFFC-46EA-986F-E21B401756EA}" presName="childText" presStyleLbl="bgAcc1" presStyleIdx="5" presStyleCnt="6">
        <dgm:presLayoutVars>
          <dgm:bulletEnabled val="1"/>
        </dgm:presLayoutVars>
      </dgm:prSet>
      <dgm:spPr/>
    </dgm:pt>
  </dgm:ptLst>
  <dgm:cxnLst>
    <dgm:cxn modelId="{45249520-03DF-44F2-A755-C3FFEC45CCB0}" type="presOf" srcId="{38269596-8144-4303-BB16-8A7236729EB3}" destId="{749B48AE-4F0C-4DDC-A832-8A212690D0A0}" srcOrd="0" destOrd="0" presId="urn:microsoft.com/office/officeart/2005/8/layout/hierarchy3"/>
    <dgm:cxn modelId="{89649D26-35F7-405E-91E3-223544506460}" type="presOf" srcId="{7BDB55A4-5AB3-4D5C-8AFF-9824406B4158}" destId="{AB2D4CE9-5869-42C4-9B03-EF2AC4296D25}" srcOrd="0" destOrd="0" presId="urn:microsoft.com/office/officeart/2005/8/layout/hierarchy3"/>
    <dgm:cxn modelId="{BD93BF37-51C8-4DC0-AE4F-E8AA0847D45B}" type="presOf" srcId="{9AD61BB8-5B59-40E1-9F86-DFB4D990427A}" destId="{74AA08CE-4F0B-4A77-B3F7-6450FEFBD82E}" srcOrd="0" destOrd="0" presId="urn:microsoft.com/office/officeart/2005/8/layout/hierarchy3"/>
    <dgm:cxn modelId="{4AEC393E-9516-448C-9492-7774893968C4}" srcId="{2EE12C1F-2BB1-43D4-A57F-F565403B57D4}" destId="{A0E4821E-8CF1-4EB1-90C4-63F1D1F62CAC}" srcOrd="1" destOrd="0" parTransId="{930D921C-7685-4962-A29C-70C211C610B8}" sibTransId="{D17C8E0E-E3E0-405C-829B-B729E3D7BC2F}"/>
    <dgm:cxn modelId="{E0388441-5D58-41FB-BAE1-D6E85D346216}" type="presOf" srcId="{0A7937E8-B139-4F06-9772-9996649415F2}" destId="{2D9768BF-9653-4BA0-B1F0-68A9F4440686}" srcOrd="0" destOrd="0" presId="urn:microsoft.com/office/officeart/2005/8/layout/hierarchy3"/>
    <dgm:cxn modelId="{043F5542-084F-41C2-AE70-7B292D2B9FEF}" type="presOf" srcId="{1F1EF0E6-27F3-4B06-A33D-5B414E51D95E}" destId="{1B2F4BDB-66C0-403E-99C8-C7C4E298521F}" srcOrd="0" destOrd="0" presId="urn:microsoft.com/office/officeart/2005/8/layout/hierarchy3"/>
    <dgm:cxn modelId="{2921DE44-D775-42F1-8C5E-1B74A96FB06D}" srcId="{83825005-3643-4027-B895-08BDB86BB2CB}" destId="{8727A271-B8ED-4080-9F24-B9C0D57768B2}" srcOrd="0" destOrd="0" parTransId="{1F1EF0E6-27F3-4B06-A33D-5B414E51D95E}" sibTransId="{64CCF3D8-9EC0-44FC-A87B-0AEB74CAB125}"/>
    <dgm:cxn modelId="{284EC745-F68D-48EA-9229-02E2A39A71E1}" type="presOf" srcId="{930D921C-7685-4962-A29C-70C211C610B8}" destId="{14E90D99-C64C-4CC9-8A4C-CD652DE02456}" srcOrd="0" destOrd="0" presId="urn:microsoft.com/office/officeart/2005/8/layout/hierarchy3"/>
    <dgm:cxn modelId="{1923C746-2836-4048-A25E-FA32EF5E84A3}" srcId="{83825005-3643-4027-B895-08BDB86BB2CB}" destId="{2B7F5094-933C-4E2C-8993-4B87340B2317}" srcOrd="1" destOrd="0" parTransId="{9AD61BB8-5B59-40E1-9F86-DFB4D990427A}" sibTransId="{350074A2-1A4F-4963-913F-0DCBB1483C67}"/>
    <dgm:cxn modelId="{1F31CB59-879C-4846-9650-B1A4AD2AD40D}" srcId="{0A7937E8-B139-4F06-9772-9996649415F2}" destId="{83825005-3643-4027-B895-08BDB86BB2CB}" srcOrd="1" destOrd="0" parTransId="{306E3DC7-DA43-48E6-9217-A6D9AB0AB8F0}" sibTransId="{F036A7CD-02BD-4060-82D0-A64C07863622}"/>
    <dgm:cxn modelId="{D949EB7A-1344-4818-B8DC-AA61C0E27B4A}" type="presOf" srcId="{8727A271-B8ED-4080-9F24-B9C0D57768B2}" destId="{92A3A67F-401C-4F2D-8B31-1E749DAB3AFC}" srcOrd="0" destOrd="0" presId="urn:microsoft.com/office/officeart/2005/8/layout/hierarchy3"/>
    <dgm:cxn modelId="{6AF72A7B-9D0D-4B31-9D39-2A1A31A4D61B}" srcId="{83825005-3643-4027-B895-08BDB86BB2CB}" destId="{1C9D8AEF-CFFC-46EA-986F-E21B401756EA}" srcOrd="2" destOrd="0" parTransId="{B07B5F58-DDE6-4891-B54D-8F594D037144}" sibTransId="{D7D051BC-4E59-4989-9889-DA6F384CC24C}"/>
    <dgm:cxn modelId="{BAF20389-4AFB-4561-AE8B-E4B4A2D92797}" type="presOf" srcId="{2EE12C1F-2BB1-43D4-A57F-F565403B57D4}" destId="{A9373286-42EB-4B01-A82F-A8B4608CF34E}" srcOrd="1" destOrd="0" presId="urn:microsoft.com/office/officeart/2005/8/layout/hierarchy3"/>
    <dgm:cxn modelId="{86FE9995-B774-473F-8BA4-320573834858}" srcId="{2EE12C1F-2BB1-43D4-A57F-F565403B57D4}" destId="{6AF74F4F-6E12-4CC5-A412-EE9DE3E83B2D}" srcOrd="2" destOrd="0" parTransId="{38269596-8144-4303-BB16-8A7236729EB3}" sibTransId="{F185B581-77FC-47D1-BCB5-43754411A9FE}"/>
    <dgm:cxn modelId="{3613CEA1-2443-4276-8435-7A80FC43FBAB}" type="presOf" srcId="{A0E4821E-8CF1-4EB1-90C4-63F1D1F62CAC}" destId="{F19CA817-1A79-451D-83C8-BC6CAA442E51}" srcOrd="0" destOrd="0" presId="urn:microsoft.com/office/officeart/2005/8/layout/hierarchy3"/>
    <dgm:cxn modelId="{C3734CA6-646E-40B8-8D7D-08D0BAACD9EE}" type="presOf" srcId="{2B7F5094-933C-4E2C-8993-4B87340B2317}" destId="{66018157-F4F7-4EEB-BA95-C8C06E3D36F5}" srcOrd="0" destOrd="0" presId="urn:microsoft.com/office/officeart/2005/8/layout/hierarchy3"/>
    <dgm:cxn modelId="{C9DF48A9-A610-47BC-8C58-DC87E8533FF9}" type="presOf" srcId="{2EE12C1F-2BB1-43D4-A57F-F565403B57D4}" destId="{4BF2A06F-3B75-4900-A66E-4A867DB2172D}" srcOrd="0" destOrd="0" presId="urn:microsoft.com/office/officeart/2005/8/layout/hierarchy3"/>
    <dgm:cxn modelId="{E0F2C2B9-B95C-486F-97C7-8E5896864F48}" type="presOf" srcId="{83825005-3643-4027-B895-08BDB86BB2CB}" destId="{0C9C6446-D99B-4966-A6D9-2E219517B738}" srcOrd="1" destOrd="0" presId="urn:microsoft.com/office/officeart/2005/8/layout/hierarchy3"/>
    <dgm:cxn modelId="{76E0B0C1-D0D0-473D-910D-22A39EB3EB53}" type="presOf" srcId="{B07B5F58-DDE6-4891-B54D-8F594D037144}" destId="{BD46798E-4489-424A-BC63-B90EEADDDBFA}" srcOrd="0" destOrd="0" presId="urn:microsoft.com/office/officeart/2005/8/layout/hierarchy3"/>
    <dgm:cxn modelId="{68B117C5-C4FD-4EC6-B5A1-B96AA4E7CDD8}" type="presOf" srcId="{02EF1C38-DA30-40A7-8B46-AE944838F5B6}" destId="{76F00CC8-63D1-411A-A64E-C13C40EBF18D}" srcOrd="0" destOrd="0" presId="urn:microsoft.com/office/officeart/2005/8/layout/hierarchy3"/>
    <dgm:cxn modelId="{1464A6CD-D9D5-4089-BE9A-E2304BE1749C}" type="presOf" srcId="{83825005-3643-4027-B895-08BDB86BB2CB}" destId="{01C1A5F2-C07C-4F26-90E5-15AD38FE7D09}" srcOrd="0" destOrd="0" presId="urn:microsoft.com/office/officeart/2005/8/layout/hierarchy3"/>
    <dgm:cxn modelId="{ABD9B8D5-4629-4718-B257-FA5A6C10EC81}" srcId="{2EE12C1F-2BB1-43D4-A57F-F565403B57D4}" destId="{02EF1C38-DA30-40A7-8B46-AE944838F5B6}" srcOrd="0" destOrd="0" parTransId="{7BDB55A4-5AB3-4D5C-8AFF-9824406B4158}" sibTransId="{A46A8D43-6736-4D7D-A777-CFFBD2AE6C72}"/>
    <dgm:cxn modelId="{AEDACDEA-70E8-494A-8D55-5F017BCE4E65}" type="presOf" srcId="{6AF74F4F-6E12-4CC5-A412-EE9DE3E83B2D}" destId="{71835CDA-1DDF-4D02-820E-8213BFB80BCC}" srcOrd="0" destOrd="0" presId="urn:microsoft.com/office/officeart/2005/8/layout/hierarchy3"/>
    <dgm:cxn modelId="{55AC84F2-4081-4804-9CF3-028CBD4310CA}" srcId="{0A7937E8-B139-4F06-9772-9996649415F2}" destId="{2EE12C1F-2BB1-43D4-A57F-F565403B57D4}" srcOrd="0" destOrd="0" parTransId="{96844809-851E-40FD-BF02-0677F8DE17DB}" sibTransId="{E23CC12C-2A08-44DA-9A4D-8DC1140C6451}"/>
    <dgm:cxn modelId="{F2D88EF5-3336-498A-9871-3A4204C768FC}" type="presOf" srcId="{1C9D8AEF-CFFC-46EA-986F-E21B401756EA}" destId="{954EE0D1-3DC8-4101-93B1-EC048DCCB209}" srcOrd="0" destOrd="0" presId="urn:microsoft.com/office/officeart/2005/8/layout/hierarchy3"/>
    <dgm:cxn modelId="{79762C02-A0A8-4F07-841B-0F67C3F9394F}" type="presParOf" srcId="{2D9768BF-9653-4BA0-B1F0-68A9F4440686}" destId="{6AC247EB-F54F-486E-A6F5-60A6141EC461}" srcOrd="0" destOrd="0" presId="urn:microsoft.com/office/officeart/2005/8/layout/hierarchy3"/>
    <dgm:cxn modelId="{12D24879-660E-4055-91E7-AE540AA1AE2F}" type="presParOf" srcId="{6AC247EB-F54F-486E-A6F5-60A6141EC461}" destId="{2D5D4063-8D08-47EE-8D57-4C3DB290E75A}" srcOrd="0" destOrd="0" presId="urn:microsoft.com/office/officeart/2005/8/layout/hierarchy3"/>
    <dgm:cxn modelId="{A1B75EE4-0A4E-4122-9B97-EE35CE09760C}" type="presParOf" srcId="{2D5D4063-8D08-47EE-8D57-4C3DB290E75A}" destId="{4BF2A06F-3B75-4900-A66E-4A867DB2172D}" srcOrd="0" destOrd="0" presId="urn:microsoft.com/office/officeart/2005/8/layout/hierarchy3"/>
    <dgm:cxn modelId="{367911EB-B3AF-46E5-83EF-FED0123FFCC5}" type="presParOf" srcId="{2D5D4063-8D08-47EE-8D57-4C3DB290E75A}" destId="{A9373286-42EB-4B01-A82F-A8B4608CF34E}" srcOrd="1" destOrd="0" presId="urn:microsoft.com/office/officeart/2005/8/layout/hierarchy3"/>
    <dgm:cxn modelId="{22D7BD21-0663-4DD3-995C-B8D4FB431062}" type="presParOf" srcId="{6AC247EB-F54F-486E-A6F5-60A6141EC461}" destId="{5B56D065-7F81-4704-8E59-0D922D4AADB6}" srcOrd="1" destOrd="0" presId="urn:microsoft.com/office/officeart/2005/8/layout/hierarchy3"/>
    <dgm:cxn modelId="{09EC1686-1E66-45AB-BA74-19037BD07F31}" type="presParOf" srcId="{5B56D065-7F81-4704-8E59-0D922D4AADB6}" destId="{AB2D4CE9-5869-42C4-9B03-EF2AC4296D25}" srcOrd="0" destOrd="0" presId="urn:microsoft.com/office/officeart/2005/8/layout/hierarchy3"/>
    <dgm:cxn modelId="{44E599F2-9B0D-483D-9594-E92AF3A66583}" type="presParOf" srcId="{5B56D065-7F81-4704-8E59-0D922D4AADB6}" destId="{76F00CC8-63D1-411A-A64E-C13C40EBF18D}" srcOrd="1" destOrd="0" presId="urn:microsoft.com/office/officeart/2005/8/layout/hierarchy3"/>
    <dgm:cxn modelId="{CF8598F2-9560-47F8-B279-E4784192B290}" type="presParOf" srcId="{5B56D065-7F81-4704-8E59-0D922D4AADB6}" destId="{14E90D99-C64C-4CC9-8A4C-CD652DE02456}" srcOrd="2" destOrd="0" presId="urn:microsoft.com/office/officeart/2005/8/layout/hierarchy3"/>
    <dgm:cxn modelId="{1D009D15-D0AA-4490-A8DA-BB101C43D608}" type="presParOf" srcId="{5B56D065-7F81-4704-8E59-0D922D4AADB6}" destId="{F19CA817-1A79-451D-83C8-BC6CAA442E51}" srcOrd="3" destOrd="0" presId="urn:microsoft.com/office/officeart/2005/8/layout/hierarchy3"/>
    <dgm:cxn modelId="{E5AA0333-8271-48FB-A032-9FFB13E55D14}" type="presParOf" srcId="{5B56D065-7F81-4704-8E59-0D922D4AADB6}" destId="{749B48AE-4F0C-4DDC-A832-8A212690D0A0}" srcOrd="4" destOrd="0" presId="urn:microsoft.com/office/officeart/2005/8/layout/hierarchy3"/>
    <dgm:cxn modelId="{B555FECE-3BB8-40BE-A8D0-70A824BBE40C}" type="presParOf" srcId="{5B56D065-7F81-4704-8E59-0D922D4AADB6}" destId="{71835CDA-1DDF-4D02-820E-8213BFB80BCC}" srcOrd="5" destOrd="0" presId="urn:microsoft.com/office/officeart/2005/8/layout/hierarchy3"/>
    <dgm:cxn modelId="{F7BA77F9-0118-4EDC-A2B8-122761F14E57}" type="presParOf" srcId="{2D9768BF-9653-4BA0-B1F0-68A9F4440686}" destId="{06785B37-F7B5-4E59-9624-05D1F8C5AB80}" srcOrd="1" destOrd="0" presId="urn:microsoft.com/office/officeart/2005/8/layout/hierarchy3"/>
    <dgm:cxn modelId="{F170254D-AD83-4F54-A739-A77ADD32AF60}" type="presParOf" srcId="{06785B37-F7B5-4E59-9624-05D1F8C5AB80}" destId="{BAEC23E0-D614-44DA-B1A0-1A193B589C5C}" srcOrd="0" destOrd="0" presId="urn:microsoft.com/office/officeart/2005/8/layout/hierarchy3"/>
    <dgm:cxn modelId="{8DF9C71D-06F4-4C3A-98D4-55E36E7A8D54}" type="presParOf" srcId="{BAEC23E0-D614-44DA-B1A0-1A193B589C5C}" destId="{01C1A5F2-C07C-4F26-90E5-15AD38FE7D09}" srcOrd="0" destOrd="0" presId="urn:microsoft.com/office/officeart/2005/8/layout/hierarchy3"/>
    <dgm:cxn modelId="{6BC3AFD0-3B57-4E14-9B03-63756B5EB119}" type="presParOf" srcId="{BAEC23E0-D614-44DA-B1A0-1A193B589C5C}" destId="{0C9C6446-D99B-4966-A6D9-2E219517B738}" srcOrd="1" destOrd="0" presId="urn:microsoft.com/office/officeart/2005/8/layout/hierarchy3"/>
    <dgm:cxn modelId="{4889CE2A-2013-44A7-BDDD-1CAE1663E264}" type="presParOf" srcId="{06785B37-F7B5-4E59-9624-05D1F8C5AB80}" destId="{ADBBA8F9-0CF7-4CE2-8163-76ED6F3D419B}" srcOrd="1" destOrd="0" presId="urn:microsoft.com/office/officeart/2005/8/layout/hierarchy3"/>
    <dgm:cxn modelId="{5C76890C-BC07-46EE-95AA-E5E2EC897EB3}" type="presParOf" srcId="{ADBBA8F9-0CF7-4CE2-8163-76ED6F3D419B}" destId="{1B2F4BDB-66C0-403E-99C8-C7C4E298521F}" srcOrd="0" destOrd="0" presId="urn:microsoft.com/office/officeart/2005/8/layout/hierarchy3"/>
    <dgm:cxn modelId="{FD955C45-A7F7-49BF-A4E7-22EB69F8E02D}" type="presParOf" srcId="{ADBBA8F9-0CF7-4CE2-8163-76ED6F3D419B}" destId="{92A3A67F-401C-4F2D-8B31-1E749DAB3AFC}" srcOrd="1" destOrd="0" presId="urn:microsoft.com/office/officeart/2005/8/layout/hierarchy3"/>
    <dgm:cxn modelId="{7630E54B-4C83-4770-B4BC-8E8717D8ABD3}" type="presParOf" srcId="{ADBBA8F9-0CF7-4CE2-8163-76ED6F3D419B}" destId="{74AA08CE-4F0B-4A77-B3F7-6450FEFBD82E}" srcOrd="2" destOrd="0" presId="urn:microsoft.com/office/officeart/2005/8/layout/hierarchy3"/>
    <dgm:cxn modelId="{14B7E32D-93F6-4852-AB4D-4F880A91F5F0}" type="presParOf" srcId="{ADBBA8F9-0CF7-4CE2-8163-76ED6F3D419B}" destId="{66018157-F4F7-4EEB-BA95-C8C06E3D36F5}" srcOrd="3" destOrd="0" presId="urn:microsoft.com/office/officeart/2005/8/layout/hierarchy3"/>
    <dgm:cxn modelId="{B99FE87E-69D3-451C-8CE2-31B4340F3FF4}" type="presParOf" srcId="{ADBBA8F9-0CF7-4CE2-8163-76ED6F3D419B}" destId="{BD46798E-4489-424A-BC63-B90EEADDDBFA}" srcOrd="4" destOrd="0" presId="urn:microsoft.com/office/officeart/2005/8/layout/hierarchy3"/>
    <dgm:cxn modelId="{D693E8BA-3926-4CBA-984A-EBC529AE9C59}" type="presParOf" srcId="{ADBBA8F9-0CF7-4CE2-8163-76ED6F3D419B}" destId="{954EE0D1-3DC8-4101-93B1-EC048DCCB209}"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D2D0B04-6B76-4BB4-B42C-157B82636F6F}" type="doc">
      <dgm:prSet loTypeId="urn:microsoft.com/office/officeart/2005/8/layout/list1" loCatId="list" qsTypeId="urn:microsoft.com/office/officeart/2005/8/quickstyle/simple1" qsCatId="simple" csTypeId="urn:microsoft.com/office/officeart/2005/8/colors/accent0_3" csCatId="mainScheme"/>
      <dgm:spPr/>
      <dgm:t>
        <a:bodyPr/>
        <a:lstStyle/>
        <a:p>
          <a:endParaRPr lang="en-US"/>
        </a:p>
      </dgm:t>
    </dgm:pt>
    <dgm:pt modelId="{EBCFD030-4906-440E-B427-EFAC16E97523}">
      <dgm:prSet/>
      <dgm:spPr/>
      <dgm:t>
        <a:bodyPr/>
        <a:lstStyle/>
        <a:p>
          <a:r>
            <a:rPr lang="en-US"/>
            <a:t>A collection of Related Services Delivered Together</a:t>
          </a:r>
        </a:p>
      </dgm:t>
    </dgm:pt>
    <dgm:pt modelId="{468CF5E5-1B10-4519-BE25-ADF29DB55554}" type="parTrans" cxnId="{0BF5794E-9BEF-4C12-803F-65BBB92B75B1}">
      <dgm:prSet/>
      <dgm:spPr/>
      <dgm:t>
        <a:bodyPr/>
        <a:lstStyle/>
        <a:p>
          <a:endParaRPr lang="en-US"/>
        </a:p>
      </dgm:t>
    </dgm:pt>
    <dgm:pt modelId="{212D8BCC-9982-4543-8CA0-CCA950D30808}" type="sibTrans" cxnId="{0BF5794E-9BEF-4C12-803F-65BBB92B75B1}">
      <dgm:prSet/>
      <dgm:spPr/>
      <dgm:t>
        <a:bodyPr/>
        <a:lstStyle/>
        <a:p>
          <a:endParaRPr lang="en-US"/>
        </a:p>
      </dgm:t>
    </dgm:pt>
    <dgm:pt modelId="{8D3C5C59-C01E-461B-93C0-1CD6A0D85BC5}">
      <dgm:prSet/>
      <dgm:spPr/>
      <dgm:t>
        <a:bodyPr/>
        <a:lstStyle/>
        <a:p>
          <a:r>
            <a:rPr lang="en-US"/>
            <a:t>Doctor Visit Example</a:t>
          </a:r>
        </a:p>
      </dgm:t>
    </dgm:pt>
    <dgm:pt modelId="{C010E1DF-ABD4-4358-8EFC-7D10642B5D64}" type="parTrans" cxnId="{7122393D-D51F-43FF-8379-122037382DE5}">
      <dgm:prSet/>
      <dgm:spPr/>
      <dgm:t>
        <a:bodyPr/>
        <a:lstStyle/>
        <a:p>
          <a:endParaRPr lang="en-US"/>
        </a:p>
      </dgm:t>
    </dgm:pt>
    <dgm:pt modelId="{3F989C3D-3F7A-45C8-A68C-9F796387C7B4}" type="sibTrans" cxnId="{7122393D-D51F-43FF-8379-122037382DE5}">
      <dgm:prSet/>
      <dgm:spPr/>
      <dgm:t>
        <a:bodyPr/>
        <a:lstStyle/>
        <a:p>
          <a:endParaRPr lang="en-US"/>
        </a:p>
      </dgm:t>
    </dgm:pt>
    <dgm:pt modelId="{2258A147-8301-4D69-B69F-32002DA144B5}">
      <dgm:prSet/>
      <dgm:spPr/>
      <dgm:t>
        <a:bodyPr/>
        <a:lstStyle/>
        <a:p>
          <a:r>
            <a:rPr lang="en-US"/>
            <a:t>Family Services in Behavioral Health</a:t>
          </a:r>
        </a:p>
      </dgm:t>
    </dgm:pt>
    <dgm:pt modelId="{C6289E21-9D8E-428D-8C20-AA72420641F6}" type="parTrans" cxnId="{AF99C1B5-5F61-4B97-9342-0EEFADA08174}">
      <dgm:prSet/>
      <dgm:spPr/>
      <dgm:t>
        <a:bodyPr/>
        <a:lstStyle/>
        <a:p>
          <a:endParaRPr lang="en-US"/>
        </a:p>
      </dgm:t>
    </dgm:pt>
    <dgm:pt modelId="{D3E93876-4155-41E5-8282-3F5449E6BCB2}" type="sibTrans" cxnId="{AF99C1B5-5F61-4B97-9342-0EEFADA08174}">
      <dgm:prSet/>
      <dgm:spPr/>
      <dgm:t>
        <a:bodyPr/>
        <a:lstStyle/>
        <a:p>
          <a:endParaRPr lang="en-US"/>
        </a:p>
      </dgm:t>
    </dgm:pt>
    <dgm:pt modelId="{D918F7B3-468C-4A4A-BEC2-C74B26A760EA}">
      <dgm:prSet/>
      <dgm:spPr/>
      <dgm:t>
        <a:bodyPr/>
        <a:lstStyle/>
        <a:p>
          <a:r>
            <a:rPr lang="en-US"/>
            <a:t>A combination of PAS and Skilled Nursing after ED Event</a:t>
          </a:r>
        </a:p>
      </dgm:t>
    </dgm:pt>
    <dgm:pt modelId="{B6DA4AEF-7DAA-476A-AB0D-710B19487C50}" type="parTrans" cxnId="{F5FDC747-DEA6-4D9A-BAC1-893404AC14EB}">
      <dgm:prSet/>
      <dgm:spPr/>
      <dgm:t>
        <a:bodyPr/>
        <a:lstStyle/>
        <a:p>
          <a:endParaRPr lang="en-US"/>
        </a:p>
      </dgm:t>
    </dgm:pt>
    <dgm:pt modelId="{59981C98-2BDB-4B38-A798-63359C9B2B56}" type="sibTrans" cxnId="{F5FDC747-DEA6-4D9A-BAC1-893404AC14EB}">
      <dgm:prSet/>
      <dgm:spPr/>
      <dgm:t>
        <a:bodyPr/>
        <a:lstStyle/>
        <a:p>
          <a:endParaRPr lang="en-US"/>
        </a:p>
      </dgm:t>
    </dgm:pt>
    <dgm:pt modelId="{8827E8D4-CDA3-43B7-913B-63F434C3DCAA}">
      <dgm:prSet/>
      <dgm:spPr/>
      <dgm:t>
        <a:bodyPr/>
        <a:lstStyle/>
        <a:p>
          <a:r>
            <a:rPr lang="en-US"/>
            <a:t>Traditionally – focused on episodic / sub-capitation</a:t>
          </a:r>
        </a:p>
      </dgm:t>
    </dgm:pt>
    <dgm:pt modelId="{82A6583D-17AF-4CCB-A73A-1CF6B4D89977}" type="parTrans" cxnId="{D7CA36A0-CEE4-4609-953A-E91C95E61FA4}">
      <dgm:prSet/>
      <dgm:spPr/>
      <dgm:t>
        <a:bodyPr/>
        <a:lstStyle/>
        <a:p>
          <a:endParaRPr lang="en-US"/>
        </a:p>
      </dgm:t>
    </dgm:pt>
    <dgm:pt modelId="{1FED11BE-5A13-4187-B846-5BD88AD9DEFD}" type="sibTrans" cxnId="{D7CA36A0-CEE4-4609-953A-E91C95E61FA4}">
      <dgm:prSet/>
      <dgm:spPr/>
      <dgm:t>
        <a:bodyPr/>
        <a:lstStyle/>
        <a:p>
          <a:endParaRPr lang="en-US"/>
        </a:p>
      </dgm:t>
    </dgm:pt>
    <dgm:pt modelId="{D7DA8018-58AB-4DCD-8B82-1358E5E15315}">
      <dgm:prSet/>
      <dgm:spPr/>
      <dgm:t>
        <a:bodyPr/>
        <a:lstStyle/>
        <a:p>
          <a:r>
            <a:rPr lang="en-US"/>
            <a:t>Bundles within Single Provider Contracts</a:t>
          </a:r>
        </a:p>
      </dgm:t>
    </dgm:pt>
    <dgm:pt modelId="{81625D04-587A-4C0D-97C9-2A780845DF82}" type="parTrans" cxnId="{C8FCB625-4E89-478A-9BEE-A5D20E7147F5}">
      <dgm:prSet/>
      <dgm:spPr/>
      <dgm:t>
        <a:bodyPr/>
        <a:lstStyle/>
        <a:p>
          <a:endParaRPr lang="en-US"/>
        </a:p>
      </dgm:t>
    </dgm:pt>
    <dgm:pt modelId="{DEFB91E1-9807-4EAC-8BC3-1569691CB88E}" type="sibTrans" cxnId="{C8FCB625-4E89-478A-9BEE-A5D20E7147F5}">
      <dgm:prSet/>
      <dgm:spPr/>
      <dgm:t>
        <a:bodyPr/>
        <a:lstStyle/>
        <a:p>
          <a:endParaRPr lang="en-US"/>
        </a:p>
      </dgm:t>
    </dgm:pt>
    <dgm:pt modelId="{20C8E86E-7FEE-4FC4-9D64-0D06649C7C3A}">
      <dgm:prSet/>
      <dgm:spPr/>
      <dgm:t>
        <a:bodyPr/>
        <a:lstStyle/>
        <a:p>
          <a:r>
            <a:rPr lang="en-US"/>
            <a:t>Bundles with Network of Providers</a:t>
          </a:r>
        </a:p>
      </dgm:t>
    </dgm:pt>
    <dgm:pt modelId="{1278C9CE-2C4C-4441-B49A-C00DB55F687C}" type="parTrans" cxnId="{7658DE71-87AE-4429-94D3-5B978FF7769A}">
      <dgm:prSet/>
      <dgm:spPr/>
      <dgm:t>
        <a:bodyPr/>
        <a:lstStyle/>
        <a:p>
          <a:endParaRPr lang="en-US"/>
        </a:p>
      </dgm:t>
    </dgm:pt>
    <dgm:pt modelId="{D30DAB6E-A9F0-462D-850C-648B4C4DE3A0}" type="sibTrans" cxnId="{7658DE71-87AE-4429-94D3-5B978FF7769A}">
      <dgm:prSet/>
      <dgm:spPr/>
      <dgm:t>
        <a:bodyPr/>
        <a:lstStyle/>
        <a:p>
          <a:endParaRPr lang="en-US"/>
        </a:p>
      </dgm:t>
    </dgm:pt>
    <dgm:pt modelId="{8039CB6C-57A2-4FF4-B324-F071EB244801}">
      <dgm:prSet/>
      <dgm:spPr/>
      <dgm:t>
        <a:bodyPr/>
        <a:lstStyle/>
        <a:p>
          <a:r>
            <a:rPr lang="en-US"/>
            <a:t>Usually based on Fee For Service Structure</a:t>
          </a:r>
        </a:p>
      </dgm:t>
    </dgm:pt>
    <dgm:pt modelId="{9BBC2523-F8D3-4A66-811B-3CD3396B0B11}" type="parTrans" cxnId="{0CC2871E-A16C-4D94-B5AB-6183446E0CA9}">
      <dgm:prSet/>
      <dgm:spPr/>
      <dgm:t>
        <a:bodyPr/>
        <a:lstStyle/>
        <a:p>
          <a:endParaRPr lang="en-US"/>
        </a:p>
      </dgm:t>
    </dgm:pt>
    <dgm:pt modelId="{CFEA5565-EA91-45F6-B366-60E4AD94B7E0}" type="sibTrans" cxnId="{0CC2871E-A16C-4D94-B5AB-6183446E0CA9}">
      <dgm:prSet/>
      <dgm:spPr/>
      <dgm:t>
        <a:bodyPr/>
        <a:lstStyle/>
        <a:p>
          <a:endParaRPr lang="en-US"/>
        </a:p>
      </dgm:t>
    </dgm:pt>
    <dgm:pt modelId="{DD374715-75DB-404D-A2DE-E5D898C40763}">
      <dgm:prSet/>
      <dgm:spPr/>
      <dgm:t>
        <a:bodyPr/>
        <a:lstStyle/>
        <a:p>
          <a:r>
            <a:rPr lang="en-US"/>
            <a:t>Discrete and Trackable</a:t>
          </a:r>
        </a:p>
      </dgm:t>
    </dgm:pt>
    <dgm:pt modelId="{FB6B320A-BCBC-47DB-9DF2-C4DD6BA6853D}" type="parTrans" cxnId="{7F0D5050-E86B-4B44-B27C-92B809F35A6E}">
      <dgm:prSet/>
      <dgm:spPr/>
      <dgm:t>
        <a:bodyPr/>
        <a:lstStyle/>
        <a:p>
          <a:endParaRPr lang="en-US"/>
        </a:p>
      </dgm:t>
    </dgm:pt>
    <dgm:pt modelId="{39C765A3-B89F-425D-BB7C-4AC696A73BC0}" type="sibTrans" cxnId="{7F0D5050-E86B-4B44-B27C-92B809F35A6E}">
      <dgm:prSet/>
      <dgm:spPr/>
      <dgm:t>
        <a:bodyPr/>
        <a:lstStyle/>
        <a:p>
          <a:endParaRPr lang="en-US"/>
        </a:p>
      </dgm:t>
    </dgm:pt>
    <dgm:pt modelId="{C627DE3D-70A5-4A1F-A585-E7C7DAACE661}" type="pres">
      <dgm:prSet presAssocID="{CD2D0B04-6B76-4BB4-B42C-157B82636F6F}" presName="linear" presStyleCnt="0">
        <dgm:presLayoutVars>
          <dgm:dir/>
          <dgm:animLvl val="lvl"/>
          <dgm:resizeHandles val="exact"/>
        </dgm:presLayoutVars>
      </dgm:prSet>
      <dgm:spPr/>
    </dgm:pt>
    <dgm:pt modelId="{C3FAF40C-4039-4438-9662-DDE4C981C3B0}" type="pres">
      <dgm:prSet presAssocID="{EBCFD030-4906-440E-B427-EFAC16E97523}" presName="parentLin" presStyleCnt="0"/>
      <dgm:spPr/>
    </dgm:pt>
    <dgm:pt modelId="{5F715F6E-FAAA-43F1-896E-4C7616198EC2}" type="pres">
      <dgm:prSet presAssocID="{EBCFD030-4906-440E-B427-EFAC16E97523}" presName="parentLeftMargin" presStyleLbl="node1" presStyleIdx="0" presStyleCnt="5"/>
      <dgm:spPr/>
    </dgm:pt>
    <dgm:pt modelId="{9127138A-564D-4454-BF52-823AB9F711C4}" type="pres">
      <dgm:prSet presAssocID="{EBCFD030-4906-440E-B427-EFAC16E97523}" presName="parentText" presStyleLbl="node1" presStyleIdx="0" presStyleCnt="5">
        <dgm:presLayoutVars>
          <dgm:chMax val="0"/>
          <dgm:bulletEnabled val="1"/>
        </dgm:presLayoutVars>
      </dgm:prSet>
      <dgm:spPr/>
    </dgm:pt>
    <dgm:pt modelId="{A9B4AA1A-DEBA-47F7-9800-AD5FBA651798}" type="pres">
      <dgm:prSet presAssocID="{EBCFD030-4906-440E-B427-EFAC16E97523}" presName="negativeSpace" presStyleCnt="0"/>
      <dgm:spPr/>
    </dgm:pt>
    <dgm:pt modelId="{58A470E9-2F97-4A65-846A-513D954A906C}" type="pres">
      <dgm:prSet presAssocID="{EBCFD030-4906-440E-B427-EFAC16E97523}" presName="childText" presStyleLbl="conFgAcc1" presStyleIdx="0" presStyleCnt="5">
        <dgm:presLayoutVars>
          <dgm:bulletEnabled val="1"/>
        </dgm:presLayoutVars>
      </dgm:prSet>
      <dgm:spPr/>
    </dgm:pt>
    <dgm:pt modelId="{ADE50B7D-CAC0-4633-AEA3-CE0AE6AC1CE4}" type="pres">
      <dgm:prSet presAssocID="{212D8BCC-9982-4543-8CA0-CCA950D30808}" presName="spaceBetweenRectangles" presStyleCnt="0"/>
      <dgm:spPr/>
    </dgm:pt>
    <dgm:pt modelId="{7B4C4EDC-4DAF-46D6-AC42-224D53B19236}" type="pres">
      <dgm:prSet presAssocID="{D7DA8018-58AB-4DCD-8B82-1358E5E15315}" presName="parentLin" presStyleCnt="0"/>
      <dgm:spPr/>
    </dgm:pt>
    <dgm:pt modelId="{786160DB-66A8-4827-9C7D-4956D62FED56}" type="pres">
      <dgm:prSet presAssocID="{D7DA8018-58AB-4DCD-8B82-1358E5E15315}" presName="parentLeftMargin" presStyleLbl="node1" presStyleIdx="0" presStyleCnt="5"/>
      <dgm:spPr/>
    </dgm:pt>
    <dgm:pt modelId="{B800410A-7C84-4EEA-B8DA-651CF1872ED9}" type="pres">
      <dgm:prSet presAssocID="{D7DA8018-58AB-4DCD-8B82-1358E5E15315}" presName="parentText" presStyleLbl="node1" presStyleIdx="1" presStyleCnt="5">
        <dgm:presLayoutVars>
          <dgm:chMax val="0"/>
          <dgm:bulletEnabled val="1"/>
        </dgm:presLayoutVars>
      </dgm:prSet>
      <dgm:spPr/>
    </dgm:pt>
    <dgm:pt modelId="{A9BA6AA8-8E7A-4924-88C2-9E2F193E7C82}" type="pres">
      <dgm:prSet presAssocID="{D7DA8018-58AB-4DCD-8B82-1358E5E15315}" presName="negativeSpace" presStyleCnt="0"/>
      <dgm:spPr/>
    </dgm:pt>
    <dgm:pt modelId="{ADE4D51A-BF59-4AA5-A1F9-26ADBF2E0812}" type="pres">
      <dgm:prSet presAssocID="{D7DA8018-58AB-4DCD-8B82-1358E5E15315}" presName="childText" presStyleLbl="conFgAcc1" presStyleIdx="1" presStyleCnt="5">
        <dgm:presLayoutVars>
          <dgm:bulletEnabled val="1"/>
        </dgm:presLayoutVars>
      </dgm:prSet>
      <dgm:spPr/>
    </dgm:pt>
    <dgm:pt modelId="{A5CCA235-41D9-4F8A-A4F4-E35FEAF1BAA7}" type="pres">
      <dgm:prSet presAssocID="{DEFB91E1-9807-4EAC-8BC3-1569691CB88E}" presName="spaceBetweenRectangles" presStyleCnt="0"/>
      <dgm:spPr/>
    </dgm:pt>
    <dgm:pt modelId="{7AE55469-D344-43B0-87D5-A14F52AB5481}" type="pres">
      <dgm:prSet presAssocID="{20C8E86E-7FEE-4FC4-9D64-0D06649C7C3A}" presName="parentLin" presStyleCnt="0"/>
      <dgm:spPr/>
    </dgm:pt>
    <dgm:pt modelId="{673301A0-9CFD-4212-9D10-673A7FF6A31C}" type="pres">
      <dgm:prSet presAssocID="{20C8E86E-7FEE-4FC4-9D64-0D06649C7C3A}" presName="parentLeftMargin" presStyleLbl="node1" presStyleIdx="1" presStyleCnt="5"/>
      <dgm:spPr/>
    </dgm:pt>
    <dgm:pt modelId="{86916A26-7CD6-4E93-915A-04B4474368FD}" type="pres">
      <dgm:prSet presAssocID="{20C8E86E-7FEE-4FC4-9D64-0D06649C7C3A}" presName="parentText" presStyleLbl="node1" presStyleIdx="2" presStyleCnt="5">
        <dgm:presLayoutVars>
          <dgm:chMax val="0"/>
          <dgm:bulletEnabled val="1"/>
        </dgm:presLayoutVars>
      </dgm:prSet>
      <dgm:spPr/>
    </dgm:pt>
    <dgm:pt modelId="{3155F912-0CF1-486B-A527-F15CECFD1193}" type="pres">
      <dgm:prSet presAssocID="{20C8E86E-7FEE-4FC4-9D64-0D06649C7C3A}" presName="negativeSpace" presStyleCnt="0"/>
      <dgm:spPr/>
    </dgm:pt>
    <dgm:pt modelId="{BA668171-C1F4-489C-BC4E-9020B78CC821}" type="pres">
      <dgm:prSet presAssocID="{20C8E86E-7FEE-4FC4-9D64-0D06649C7C3A}" presName="childText" presStyleLbl="conFgAcc1" presStyleIdx="2" presStyleCnt="5">
        <dgm:presLayoutVars>
          <dgm:bulletEnabled val="1"/>
        </dgm:presLayoutVars>
      </dgm:prSet>
      <dgm:spPr/>
    </dgm:pt>
    <dgm:pt modelId="{34FD1C55-3A5E-456E-89E2-A68971619C5D}" type="pres">
      <dgm:prSet presAssocID="{D30DAB6E-A9F0-462D-850C-648B4C4DE3A0}" presName="spaceBetweenRectangles" presStyleCnt="0"/>
      <dgm:spPr/>
    </dgm:pt>
    <dgm:pt modelId="{03C1D7C6-D560-4623-AC69-E7DCD79F7EA3}" type="pres">
      <dgm:prSet presAssocID="{8039CB6C-57A2-4FF4-B324-F071EB244801}" presName="parentLin" presStyleCnt="0"/>
      <dgm:spPr/>
    </dgm:pt>
    <dgm:pt modelId="{A5B46A56-0F7B-4B8D-90AD-5FA40319A6B2}" type="pres">
      <dgm:prSet presAssocID="{8039CB6C-57A2-4FF4-B324-F071EB244801}" presName="parentLeftMargin" presStyleLbl="node1" presStyleIdx="2" presStyleCnt="5"/>
      <dgm:spPr/>
    </dgm:pt>
    <dgm:pt modelId="{3ADE5390-0D24-43B2-9418-B701B00DDE9E}" type="pres">
      <dgm:prSet presAssocID="{8039CB6C-57A2-4FF4-B324-F071EB244801}" presName="parentText" presStyleLbl="node1" presStyleIdx="3" presStyleCnt="5">
        <dgm:presLayoutVars>
          <dgm:chMax val="0"/>
          <dgm:bulletEnabled val="1"/>
        </dgm:presLayoutVars>
      </dgm:prSet>
      <dgm:spPr/>
    </dgm:pt>
    <dgm:pt modelId="{B0CBE0D0-C647-4211-9BC4-D78A01CEC368}" type="pres">
      <dgm:prSet presAssocID="{8039CB6C-57A2-4FF4-B324-F071EB244801}" presName="negativeSpace" presStyleCnt="0"/>
      <dgm:spPr/>
    </dgm:pt>
    <dgm:pt modelId="{B37A7A9D-F530-4997-B65E-FC568123599D}" type="pres">
      <dgm:prSet presAssocID="{8039CB6C-57A2-4FF4-B324-F071EB244801}" presName="childText" presStyleLbl="conFgAcc1" presStyleIdx="3" presStyleCnt="5">
        <dgm:presLayoutVars>
          <dgm:bulletEnabled val="1"/>
        </dgm:presLayoutVars>
      </dgm:prSet>
      <dgm:spPr/>
    </dgm:pt>
    <dgm:pt modelId="{E17C60DD-832B-4747-B7EE-2580101DA2AB}" type="pres">
      <dgm:prSet presAssocID="{CFEA5565-EA91-45F6-B366-60E4AD94B7E0}" presName="spaceBetweenRectangles" presStyleCnt="0"/>
      <dgm:spPr/>
    </dgm:pt>
    <dgm:pt modelId="{B6136852-0AB9-440B-91A4-48C91FD5EAF7}" type="pres">
      <dgm:prSet presAssocID="{DD374715-75DB-404D-A2DE-E5D898C40763}" presName="parentLin" presStyleCnt="0"/>
      <dgm:spPr/>
    </dgm:pt>
    <dgm:pt modelId="{B7254A4E-A124-4815-AF5C-9CAC61CE6B67}" type="pres">
      <dgm:prSet presAssocID="{DD374715-75DB-404D-A2DE-E5D898C40763}" presName="parentLeftMargin" presStyleLbl="node1" presStyleIdx="3" presStyleCnt="5"/>
      <dgm:spPr/>
    </dgm:pt>
    <dgm:pt modelId="{EE89E6AF-12E8-4A48-85B4-9520960B20E4}" type="pres">
      <dgm:prSet presAssocID="{DD374715-75DB-404D-A2DE-E5D898C40763}" presName="parentText" presStyleLbl="node1" presStyleIdx="4" presStyleCnt="5">
        <dgm:presLayoutVars>
          <dgm:chMax val="0"/>
          <dgm:bulletEnabled val="1"/>
        </dgm:presLayoutVars>
      </dgm:prSet>
      <dgm:spPr/>
    </dgm:pt>
    <dgm:pt modelId="{F0471140-4756-433A-BABD-6AB869DF4055}" type="pres">
      <dgm:prSet presAssocID="{DD374715-75DB-404D-A2DE-E5D898C40763}" presName="negativeSpace" presStyleCnt="0"/>
      <dgm:spPr/>
    </dgm:pt>
    <dgm:pt modelId="{5365C515-7E7D-48B0-80D8-ED2C1F41104F}" type="pres">
      <dgm:prSet presAssocID="{DD374715-75DB-404D-A2DE-E5D898C40763}" presName="childText" presStyleLbl="conFgAcc1" presStyleIdx="4" presStyleCnt="5">
        <dgm:presLayoutVars>
          <dgm:bulletEnabled val="1"/>
        </dgm:presLayoutVars>
      </dgm:prSet>
      <dgm:spPr/>
    </dgm:pt>
  </dgm:ptLst>
  <dgm:cxnLst>
    <dgm:cxn modelId="{48406405-8C0B-429B-94F5-3E316C072467}" type="presOf" srcId="{20C8E86E-7FEE-4FC4-9D64-0D06649C7C3A}" destId="{86916A26-7CD6-4E93-915A-04B4474368FD}" srcOrd="1" destOrd="0" presId="urn:microsoft.com/office/officeart/2005/8/layout/list1"/>
    <dgm:cxn modelId="{0CC2871E-A16C-4D94-B5AB-6183446E0CA9}" srcId="{CD2D0B04-6B76-4BB4-B42C-157B82636F6F}" destId="{8039CB6C-57A2-4FF4-B324-F071EB244801}" srcOrd="3" destOrd="0" parTransId="{9BBC2523-F8D3-4A66-811B-3CD3396B0B11}" sibTransId="{CFEA5565-EA91-45F6-B366-60E4AD94B7E0}"/>
    <dgm:cxn modelId="{C8FCB625-4E89-478A-9BEE-A5D20E7147F5}" srcId="{CD2D0B04-6B76-4BB4-B42C-157B82636F6F}" destId="{D7DA8018-58AB-4DCD-8B82-1358E5E15315}" srcOrd="1" destOrd="0" parTransId="{81625D04-587A-4C0D-97C9-2A780845DF82}" sibTransId="{DEFB91E1-9807-4EAC-8BC3-1569691CB88E}"/>
    <dgm:cxn modelId="{7122393D-D51F-43FF-8379-122037382DE5}" srcId="{EBCFD030-4906-440E-B427-EFAC16E97523}" destId="{8D3C5C59-C01E-461B-93C0-1CD6A0D85BC5}" srcOrd="0" destOrd="0" parTransId="{C010E1DF-ABD4-4358-8EFC-7D10642B5D64}" sibTransId="{3F989C3D-3F7A-45C8-A68C-9F796387C7B4}"/>
    <dgm:cxn modelId="{DA53C342-B294-46D7-8973-108CE921B918}" type="presOf" srcId="{8039CB6C-57A2-4FF4-B324-F071EB244801}" destId="{3ADE5390-0D24-43B2-9418-B701B00DDE9E}" srcOrd="1" destOrd="0" presId="urn:microsoft.com/office/officeart/2005/8/layout/list1"/>
    <dgm:cxn modelId="{F5FDC747-DEA6-4D9A-BAC1-893404AC14EB}" srcId="{EBCFD030-4906-440E-B427-EFAC16E97523}" destId="{D918F7B3-468C-4A4A-BEC2-C74B26A760EA}" srcOrd="2" destOrd="0" parTransId="{B6DA4AEF-7DAA-476A-AB0D-710B19487C50}" sibTransId="{59981C98-2BDB-4B38-A798-63359C9B2B56}"/>
    <dgm:cxn modelId="{28FBDC67-1A4D-44F4-A71A-38BAA5665A1F}" type="presOf" srcId="{EBCFD030-4906-440E-B427-EFAC16E97523}" destId="{9127138A-564D-4454-BF52-823AB9F711C4}" srcOrd="1" destOrd="0" presId="urn:microsoft.com/office/officeart/2005/8/layout/list1"/>
    <dgm:cxn modelId="{DB6A3A6B-60AF-4B9B-8B71-50CF37ECBB38}" type="presOf" srcId="{EBCFD030-4906-440E-B427-EFAC16E97523}" destId="{5F715F6E-FAAA-43F1-896E-4C7616198EC2}" srcOrd="0" destOrd="0" presId="urn:microsoft.com/office/officeart/2005/8/layout/list1"/>
    <dgm:cxn modelId="{0A1FBE4C-655C-409F-9DF6-2B9A0CAA6A54}" type="presOf" srcId="{DD374715-75DB-404D-A2DE-E5D898C40763}" destId="{EE89E6AF-12E8-4A48-85B4-9520960B20E4}" srcOrd="1" destOrd="0" presId="urn:microsoft.com/office/officeart/2005/8/layout/list1"/>
    <dgm:cxn modelId="{0BF5794E-9BEF-4C12-803F-65BBB92B75B1}" srcId="{CD2D0B04-6B76-4BB4-B42C-157B82636F6F}" destId="{EBCFD030-4906-440E-B427-EFAC16E97523}" srcOrd="0" destOrd="0" parTransId="{468CF5E5-1B10-4519-BE25-ADF29DB55554}" sibTransId="{212D8BCC-9982-4543-8CA0-CCA950D30808}"/>
    <dgm:cxn modelId="{7F0D5050-E86B-4B44-B27C-92B809F35A6E}" srcId="{CD2D0B04-6B76-4BB4-B42C-157B82636F6F}" destId="{DD374715-75DB-404D-A2DE-E5D898C40763}" srcOrd="4" destOrd="0" parTransId="{FB6B320A-BCBC-47DB-9DF2-C4DD6BA6853D}" sibTransId="{39C765A3-B89F-425D-BB7C-4AC696A73BC0}"/>
    <dgm:cxn modelId="{7658DE71-87AE-4429-94D3-5B978FF7769A}" srcId="{CD2D0B04-6B76-4BB4-B42C-157B82636F6F}" destId="{20C8E86E-7FEE-4FC4-9D64-0D06649C7C3A}" srcOrd="2" destOrd="0" parTransId="{1278C9CE-2C4C-4441-B49A-C00DB55F687C}" sibTransId="{D30DAB6E-A9F0-462D-850C-648B4C4DE3A0}"/>
    <dgm:cxn modelId="{2CED7E77-D413-400F-A64D-28D575A91512}" type="presOf" srcId="{8039CB6C-57A2-4FF4-B324-F071EB244801}" destId="{A5B46A56-0F7B-4B8D-90AD-5FA40319A6B2}" srcOrd="0" destOrd="0" presId="urn:microsoft.com/office/officeart/2005/8/layout/list1"/>
    <dgm:cxn modelId="{22404D58-4B45-4DE3-B3AD-502952D3529D}" type="presOf" srcId="{2258A147-8301-4D69-B69F-32002DA144B5}" destId="{58A470E9-2F97-4A65-846A-513D954A906C}" srcOrd="0" destOrd="1" presId="urn:microsoft.com/office/officeart/2005/8/layout/list1"/>
    <dgm:cxn modelId="{61DEDB8E-7157-494B-A1E7-AB41C9DC5B31}" type="presOf" srcId="{8D3C5C59-C01E-461B-93C0-1CD6A0D85BC5}" destId="{58A470E9-2F97-4A65-846A-513D954A906C}" srcOrd="0" destOrd="0" presId="urn:microsoft.com/office/officeart/2005/8/layout/list1"/>
    <dgm:cxn modelId="{D7CA36A0-CEE4-4609-953A-E91C95E61FA4}" srcId="{EBCFD030-4906-440E-B427-EFAC16E97523}" destId="{8827E8D4-CDA3-43B7-913B-63F434C3DCAA}" srcOrd="3" destOrd="0" parTransId="{82A6583D-17AF-4CCB-A73A-1CF6B4D89977}" sibTransId="{1FED11BE-5A13-4187-B846-5BD88AD9DEFD}"/>
    <dgm:cxn modelId="{1BF385A5-464B-4397-AE32-0586D4CBBEB9}" type="presOf" srcId="{D918F7B3-468C-4A4A-BEC2-C74B26A760EA}" destId="{58A470E9-2F97-4A65-846A-513D954A906C}" srcOrd="0" destOrd="2" presId="urn:microsoft.com/office/officeart/2005/8/layout/list1"/>
    <dgm:cxn modelId="{82A7EBA9-52B3-4F49-B3AE-71D43700CF9C}" type="presOf" srcId="{D7DA8018-58AB-4DCD-8B82-1358E5E15315}" destId="{B800410A-7C84-4EEA-B8DA-651CF1872ED9}" srcOrd="1" destOrd="0" presId="urn:microsoft.com/office/officeart/2005/8/layout/list1"/>
    <dgm:cxn modelId="{AF99C1B5-5F61-4B97-9342-0EEFADA08174}" srcId="{EBCFD030-4906-440E-B427-EFAC16E97523}" destId="{2258A147-8301-4D69-B69F-32002DA144B5}" srcOrd="1" destOrd="0" parTransId="{C6289E21-9D8E-428D-8C20-AA72420641F6}" sibTransId="{D3E93876-4155-41E5-8282-3F5449E6BCB2}"/>
    <dgm:cxn modelId="{99AA3AC5-4F0A-436A-B5E5-3AC1E116C26C}" type="presOf" srcId="{DD374715-75DB-404D-A2DE-E5D898C40763}" destId="{B7254A4E-A124-4815-AF5C-9CAC61CE6B67}" srcOrd="0" destOrd="0" presId="urn:microsoft.com/office/officeart/2005/8/layout/list1"/>
    <dgm:cxn modelId="{15FBA4CB-C13A-46E7-B011-5293F9F96DA2}" type="presOf" srcId="{20C8E86E-7FEE-4FC4-9D64-0D06649C7C3A}" destId="{673301A0-9CFD-4212-9D10-673A7FF6A31C}" srcOrd="0" destOrd="0" presId="urn:microsoft.com/office/officeart/2005/8/layout/list1"/>
    <dgm:cxn modelId="{8E1602E6-E712-4B9B-B533-8052A35C1CFB}" type="presOf" srcId="{D7DA8018-58AB-4DCD-8B82-1358E5E15315}" destId="{786160DB-66A8-4827-9C7D-4956D62FED56}" srcOrd="0" destOrd="0" presId="urn:microsoft.com/office/officeart/2005/8/layout/list1"/>
    <dgm:cxn modelId="{06ABE7F9-ACE9-4CBB-AE84-9FB94E0B9372}" type="presOf" srcId="{8827E8D4-CDA3-43B7-913B-63F434C3DCAA}" destId="{58A470E9-2F97-4A65-846A-513D954A906C}" srcOrd="0" destOrd="3" presId="urn:microsoft.com/office/officeart/2005/8/layout/list1"/>
    <dgm:cxn modelId="{DF2AECFE-F643-489C-94D2-6DD4D10D5947}" type="presOf" srcId="{CD2D0B04-6B76-4BB4-B42C-157B82636F6F}" destId="{C627DE3D-70A5-4A1F-A585-E7C7DAACE661}" srcOrd="0" destOrd="0" presId="urn:microsoft.com/office/officeart/2005/8/layout/list1"/>
    <dgm:cxn modelId="{B4021A61-6896-4B73-8721-89724B723DC5}" type="presParOf" srcId="{C627DE3D-70A5-4A1F-A585-E7C7DAACE661}" destId="{C3FAF40C-4039-4438-9662-DDE4C981C3B0}" srcOrd="0" destOrd="0" presId="urn:microsoft.com/office/officeart/2005/8/layout/list1"/>
    <dgm:cxn modelId="{5BC59157-3C90-46CE-8D00-1BB83496B55D}" type="presParOf" srcId="{C3FAF40C-4039-4438-9662-DDE4C981C3B0}" destId="{5F715F6E-FAAA-43F1-896E-4C7616198EC2}" srcOrd="0" destOrd="0" presId="urn:microsoft.com/office/officeart/2005/8/layout/list1"/>
    <dgm:cxn modelId="{6123A025-925A-4501-A98F-48E38F95B05C}" type="presParOf" srcId="{C3FAF40C-4039-4438-9662-DDE4C981C3B0}" destId="{9127138A-564D-4454-BF52-823AB9F711C4}" srcOrd="1" destOrd="0" presId="urn:microsoft.com/office/officeart/2005/8/layout/list1"/>
    <dgm:cxn modelId="{14F7B02B-DCE8-4CBF-9BEC-F382BF164A3C}" type="presParOf" srcId="{C627DE3D-70A5-4A1F-A585-E7C7DAACE661}" destId="{A9B4AA1A-DEBA-47F7-9800-AD5FBA651798}" srcOrd="1" destOrd="0" presId="urn:microsoft.com/office/officeart/2005/8/layout/list1"/>
    <dgm:cxn modelId="{DC631E6B-43FD-4B47-A17D-5E75D8F2046E}" type="presParOf" srcId="{C627DE3D-70A5-4A1F-A585-E7C7DAACE661}" destId="{58A470E9-2F97-4A65-846A-513D954A906C}" srcOrd="2" destOrd="0" presId="urn:microsoft.com/office/officeart/2005/8/layout/list1"/>
    <dgm:cxn modelId="{F27C7793-A280-440A-8747-E18A257125DD}" type="presParOf" srcId="{C627DE3D-70A5-4A1F-A585-E7C7DAACE661}" destId="{ADE50B7D-CAC0-4633-AEA3-CE0AE6AC1CE4}" srcOrd="3" destOrd="0" presId="urn:microsoft.com/office/officeart/2005/8/layout/list1"/>
    <dgm:cxn modelId="{85C87DAF-49FA-4D26-B922-42DA3EFD5CAF}" type="presParOf" srcId="{C627DE3D-70A5-4A1F-A585-E7C7DAACE661}" destId="{7B4C4EDC-4DAF-46D6-AC42-224D53B19236}" srcOrd="4" destOrd="0" presId="urn:microsoft.com/office/officeart/2005/8/layout/list1"/>
    <dgm:cxn modelId="{CD3F2F78-06CF-4215-BFF4-5C49ACFD946C}" type="presParOf" srcId="{7B4C4EDC-4DAF-46D6-AC42-224D53B19236}" destId="{786160DB-66A8-4827-9C7D-4956D62FED56}" srcOrd="0" destOrd="0" presId="urn:microsoft.com/office/officeart/2005/8/layout/list1"/>
    <dgm:cxn modelId="{42853143-436F-49E0-AAB8-582489D5365E}" type="presParOf" srcId="{7B4C4EDC-4DAF-46D6-AC42-224D53B19236}" destId="{B800410A-7C84-4EEA-B8DA-651CF1872ED9}" srcOrd="1" destOrd="0" presId="urn:microsoft.com/office/officeart/2005/8/layout/list1"/>
    <dgm:cxn modelId="{B088F331-BE44-4E56-AE07-A08C71792E2C}" type="presParOf" srcId="{C627DE3D-70A5-4A1F-A585-E7C7DAACE661}" destId="{A9BA6AA8-8E7A-4924-88C2-9E2F193E7C82}" srcOrd="5" destOrd="0" presId="urn:microsoft.com/office/officeart/2005/8/layout/list1"/>
    <dgm:cxn modelId="{F90ED9D5-BFBF-4C17-9681-1EB014EAF445}" type="presParOf" srcId="{C627DE3D-70A5-4A1F-A585-E7C7DAACE661}" destId="{ADE4D51A-BF59-4AA5-A1F9-26ADBF2E0812}" srcOrd="6" destOrd="0" presId="urn:microsoft.com/office/officeart/2005/8/layout/list1"/>
    <dgm:cxn modelId="{096F99C5-3B22-43FF-BFA0-8851C4CD8B3E}" type="presParOf" srcId="{C627DE3D-70A5-4A1F-A585-E7C7DAACE661}" destId="{A5CCA235-41D9-4F8A-A4F4-E35FEAF1BAA7}" srcOrd="7" destOrd="0" presId="urn:microsoft.com/office/officeart/2005/8/layout/list1"/>
    <dgm:cxn modelId="{0A544159-80A3-4BD3-A9E9-5DA5407EBBA7}" type="presParOf" srcId="{C627DE3D-70A5-4A1F-A585-E7C7DAACE661}" destId="{7AE55469-D344-43B0-87D5-A14F52AB5481}" srcOrd="8" destOrd="0" presId="urn:microsoft.com/office/officeart/2005/8/layout/list1"/>
    <dgm:cxn modelId="{67AFF7B4-E3CA-4D04-B629-CEAE33497F84}" type="presParOf" srcId="{7AE55469-D344-43B0-87D5-A14F52AB5481}" destId="{673301A0-9CFD-4212-9D10-673A7FF6A31C}" srcOrd="0" destOrd="0" presId="urn:microsoft.com/office/officeart/2005/8/layout/list1"/>
    <dgm:cxn modelId="{F4A96C75-5E21-4D65-9F73-BB81062415A1}" type="presParOf" srcId="{7AE55469-D344-43B0-87D5-A14F52AB5481}" destId="{86916A26-7CD6-4E93-915A-04B4474368FD}" srcOrd="1" destOrd="0" presId="urn:microsoft.com/office/officeart/2005/8/layout/list1"/>
    <dgm:cxn modelId="{C38FBD2E-FA1B-4638-BD02-D5CF42E0FB36}" type="presParOf" srcId="{C627DE3D-70A5-4A1F-A585-E7C7DAACE661}" destId="{3155F912-0CF1-486B-A527-F15CECFD1193}" srcOrd="9" destOrd="0" presId="urn:microsoft.com/office/officeart/2005/8/layout/list1"/>
    <dgm:cxn modelId="{05BDEA0E-69EC-4102-9280-81225D468173}" type="presParOf" srcId="{C627DE3D-70A5-4A1F-A585-E7C7DAACE661}" destId="{BA668171-C1F4-489C-BC4E-9020B78CC821}" srcOrd="10" destOrd="0" presId="urn:microsoft.com/office/officeart/2005/8/layout/list1"/>
    <dgm:cxn modelId="{15C6DE68-623E-43D4-8F13-D940FA51581F}" type="presParOf" srcId="{C627DE3D-70A5-4A1F-A585-E7C7DAACE661}" destId="{34FD1C55-3A5E-456E-89E2-A68971619C5D}" srcOrd="11" destOrd="0" presId="urn:microsoft.com/office/officeart/2005/8/layout/list1"/>
    <dgm:cxn modelId="{E86B35B7-6A6A-4E81-9516-ADA84E871DAD}" type="presParOf" srcId="{C627DE3D-70A5-4A1F-A585-E7C7DAACE661}" destId="{03C1D7C6-D560-4623-AC69-E7DCD79F7EA3}" srcOrd="12" destOrd="0" presId="urn:microsoft.com/office/officeart/2005/8/layout/list1"/>
    <dgm:cxn modelId="{1F05FB34-E4AE-4368-B5EF-D13A26892548}" type="presParOf" srcId="{03C1D7C6-D560-4623-AC69-E7DCD79F7EA3}" destId="{A5B46A56-0F7B-4B8D-90AD-5FA40319A6B2}" srcOrd="0" destOrd="0" presId="urn:microsoft.com/office/officeart/2005/8/layout/list1"/>
    <dgm:cxn modelId="{566F665D-DA7E-489A-AC88-02DBE3037365}" type="presParOf" srcId="{03C1D7C6-D560-4623-AC69-E7DCD79F7EA3}" destId="{3ADE5390-0D24-43B2-9418-B701B00DDE9E}" srcOrd="1" destOrd="0" presId="urn:microsoft.com/office/officeart/2005/8/layout/list1"/>
    <dgm:cxn modelId="{49299B08-F7C1-42BD-8E48-A720C32A4FC1}" type="presParOf" srcId="{C627DE3D-70A5-4A1F-A585-E7C7DAACE661}" destId="{B0CBE0D0-C647-4211-9BC4-D78A01CEC368}" srcOrd="13" destOrd="0" presId="urn:microsoft.com/office/officeart/2005/8/layout/list1"/>
    <dgm:cxn modelId="{682E0F00-1B08-4007-B16A-E76080E491F3}" type="presParOf" srcId="{C627DE3D-70A5-4A1F-A585-E7C7DAACE661}" destId="{B37A7A9D-F530-4997-B65E-FC568123599D}" srcOrd="14" destOrd="0" presId="urn:microsoft.com/office/officeart/2005/8/layout/list1"/>
    <dgm:cxn modelId="{5C72CC78-CDCF-4007-A8DC-1321C5913BE3}" type="presParOf" srcId="{C627DE3D-70A5-4A1F-A585-E7C7DAACE661}" destId="{E17C60DD-832B-4747-B7EE-2580101DA2AB}" srcOrd="15" destOrd="0" presId="urn:microsoft.com/office/officeart/2005/8/layout/list1"/>
    <dgm:cxn modelId="{82A64C19-E9D1-4482-89E9-0E23151D758D}" type="presParOf" srcId="{C627DE3D-70A5-4A1F-A585-E7C7DAACE661}" destId="{B6136852-0AB9-440B-91A4-48C91FD5EAF7}" srcOrd="16" destOrd="0" presId="urn:microsoft.com/office/officeart/2005/8/layout/list1"/>
    <dgm:cxn modelId="{76B228E0-E652-4E07-B576-3B9B1EC1ED99}" type="presParOf" srcId="{B6136852-0AB9-440B-91A4-48C91FD5EAF7}" destId="{B7254A4E-A124-4815-AF5C-9CAC61CE6B67}" srcOrd="0" destOrd="0" presId="urn:microsoft.com/office/officeart/2005/8/layout/list1"/>
    <dgm:cxn modelId="{9E1D28B6-D33E-4614-B47D-C71C459CCA1D}" type="presParOf" srcId="{B6136852-0AB9-440B-91A4-48C91FD5EAF7}" destId="{EE89E6AF-12E8-4A48-85B4-9520960B20E4}" srcOrd="1" destOrd="0" presId="urn:microsoft.com/office/officeart/2005/8/layout/list1"/>
    <dgm:cxn modelId="{866B0CC8-2256-40DB-B053-467B7EBB500E}" type="presParOf" srcId="{C627DE3D-70A5-4A1F-A585-E7C7DAACE661}" destId="{F0471140-4756-433A-BABD-6AB869DF4055}" srcOrd="17" destOrd="0" presId="urn:microsoft.com/office/officeart/2005/8/layout/list1"/>
    <dgm:cxn modelId="{9663E089-0808-43D1-85FB-EE37137EB5A8}" type="presParOf" srcId="{C627DE3D-70A5-4A1F-A585-E7C7DAACE661}" destId="{5365C515-7E7D-48B0-80D8-ED2C1F41104F}"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66A37EA-C584-468C-8B76-30F712FDD2D1}" type="doc">
      <dgm:prSet loTypeId="urn:microsoft.com/office/officeart/2005/8/layout/list1" loCatId="list" qsTypeId="urn:microsoft.com/office/officeart/2005/8/quickstyle/simple4" qsCatId="simple" csTypeId="urn:microsoft.com/office/officeart/2005/8/colors/accent1_2" csCatId="accent1"/>
      <dgm:spPr/>
      <dgm:t>
        <a:bodyPr/>
        <a:lstStyle/>
        <a:p>
          <a:endParaRPr lang="en-US"/>
        </a:p>
      </dgm:t>
    </dgm:pt>
    <dgm:pt modelId="{5CAADF9E-9C22-4AA7-8C44-4367D9A087E7}">
      <dgm:prSet/>
      <dgm:spPr/>
      <dgm:t>
        <a:bodyPr/>
        <a:lstStyle/>
        <a:p>
          <a:r>
            <a:rPr lang="en-US" dirty="0"/>
            <a:t>Results Focused – Payment Based on Payer Objectives</a:t>
          </a:r>
        </a:p>
      </dgm:t>
    </dgm:pt>
    <dgm:pt modelId="{172506E4-B318-464B-A9C7-A3DB57D1A286}" type="parTrans" cxnId="{96CA30C4-D2A4-48ED-A711-E7D2CDFE8D3F}">
      <dgm:prSet/>
      <dgm:spPr/>
      <dgm:t>
        <a:bodyPr/>
        <a:lstStyle/>
        <a:p>
          <a:endParaRPr lang="en-US"/>
        </a:p>
      </dgm:t>
    </dgm:pt>
    <dgm:pt modelId="{E2F43FEA-33BD-4DF9-976D-91B9E9A40401}" type="sibTrans" cxnId="{96CA30C4-D2A4-48ED-A711-E7D2CDFE8D3F}">
      <dgm:prSet/>
      <dgm:spPr/>
      <dgm:t>
        <a:bodyPr/>
        <a:lstStyle/>
        <a:p>
          <a:endParaRPr lang="en-US"/>
        </a:p>
      </dgm:t>
    </dgm:pt>
    <dgm:pt modelId="{552E46DE-70DC-42A0-B8F5-AC9D15C4CBD0}">
      <dgm:prSet/>
      <dgm:spPr/>
      <dgm:t>
        <a:bodyPr/>
        <a:lstStyle/>
        <a:p>
          <a:r>
            <a:rPr lang="en-US" dirty="0"/>
            <a:t>Usually structured as withhold / bonus payout</a:t>
          </a:r>
        </a:p>
      </dgm:t>
    </dgm:pt>
    <dgm:pt modelId="{2181A019-4D72-473E-ADCF-4628E129247E}" type="parTrans" cxnId="{9F36D0E9-4AD3-4DBA-BDC6-1CBFA902C1A5}">
      <dgm:prSet/>
      <dgm:spPr/>
      <dgm:t>
        <a:bodyPr/>
        <a:lstStyle/>
        <a:p>
          <a:endParaRPr lang="en-US"/>
        </a:p>
      </dgm:t>
    </dgm:pt>
    <dgm:pt modelId="{CC11B020-3C8C-4CF6-9689-435D3E17A039}" type="sibTrans" cxnId="{9F36D0E9-4AD3-4DBA-BDC6-1CBFA902C1A5}">
      <dgm:prSet/>
      <dgm:spPr/>
      <dgm:t>
        <a:bodyPr/>
        <a:lstStyle/>
        <a:p>
          <a:endParaRPr lang="en-US"/>
        </a:p>
      </dgm:t>
    </dgm:pt>
    <dgm:pt modelId="{4AB3A393-6A90-4E4D-845E-85A1C6EDE5E6}">
      <dgm:prSet/>
      <dgm:spPr/>
      <dgm:t>
        <a:bodyPr/>
        <a:lstStyle/>
        <a:p>
          <a:r>
            <a:rPr lang="en-US" dirty="0"/>
            <a:t>Involves a level of Risk</a:t>
          </a:r>
        </a:p>
      </dgm:t>
    </dgm:pt>
    <dgm:pt modelId="{DFAE9AFB-808B-497D-AA12-4513CB213AB8}" type="parTrans" cxnId="{F9FD361C-4FE7-4EBC-9FF1-49DCB7F6E01E}">
      <dgm:prSet/>
      <dgm:spPr/>
      <dgm:t>
        <a:bodyPr/>
        <a:lstStyle/>
        <a:p>
          <a:endParaRPr lang="en-US"/>
        </a:p>
      </dgm:t>
    </dgm:pt>
    <dgm:pt modelId="{8EEDDBDF-2327-4AA8-B43C-55CFFF2AC439}" type="sibTrans" cxnId="{F9FD361C-4FE7-4EBC-9FF1-49DCB7F6E01E}">
      <dgm:prSet/>
      <dgm:spPr/>
      <dgm:t>
        <a:bodyPr/>
        <a:lstStyle/>
        <a:p>
          <a:endParaRPr lang="en-US"/>
        </a:p>
      </dgm:t>
    </dgm:pt>
    <dgm:pt modelId="{0704D726-1E9D-4507-A703-0D50BA12DBE3}">
      <dgm:prSet/>
      <dgm:spPr/>
      <dgm:t>
        <a:bodyPr/>
        <a:lstStyle/>
        <a:p>
          <a:r>
            <a:rPr lang="en-US" dirty="0"/>
            <a:t>Outcomes have to be very specific and controllable!</a:t>
          </a:r>
        </a:p>
      </dgm:t>
    </dgm:pt>
    <dgm:pt modelId="{0E8DD5D7-EED3-4800-8D35-E2245ACF9B5C}" type="parTrans" cxnId="{9358D923-4DA6-4CDB-91EF-1AE4F512478E}">
      <dgm:prSet/>
      <dgm:spPr/>
      <dgm:t>
        <a:bodyPr/>
        <a:lstStyle/>
        <a:p>
          <a:endParaRPr lang="en-US"/>
        </a:p>
      </dgm:t>
    </dgm:pt>
    <dgm:pt modelId="{31AF3C9A-4748-43DA-A024-EC4B85199D68}" type="sibTrans" cxnId="{9358D923-4DA6-4CDB-91EF-1AE4F512478E}">
      <dgm:prSet/>
      <dgm:spPr/>
      <dgm:t>
        <a:bodyPr/>
        <a:lstStyle/>
        <a:p>
          <a:endParaRPr lang="en-US"/>
        </a:p>
      </dgm:t>
    </dgm:pt>
    <dgm:pt modelId="{41C8ACDE-CE6C-45F4-AF1E-5CDD84618BA9}">
      <dgm:prSet/>
      <dgm:spPr/>
      <dgm:t>
        <a:bodyPr/>
        <a:lstStyle/>
        <a:p>
          <a:r>
            <a:rPr lang="en-US" dirty="0"/>
            <a:t>Cannot get credit for what you do not do or control!</a:t>
          </a:r>
        </a:p>
      </dgm:t>
    </dgm:pt>
    <dgm:pt modelId="{8E4B8E76-3FB0-4683-B8DE-3D7E38689C48}" type="parTrans" cxnId="{5E482559-FF4A-4826-8398-BAB028902734}">
      <dgm:prSet/>
      <dgm:spPr/>
      <dgm:t>
        <a:bodyPr/>
        <a:lstStyle/>
        <a:p>
          <a:endParaRPr lang="en-US"/>
        </a:p>
      </dgm:t>
    </dgm:pt>
    <dgm:pt modelId="{4F1DE0FE-882F-4881-A47C-BAC2FD8F38AB}" type="sibTrans" cxnId="{5E482559-FF4A-4826-8398-BAB028902734}">
      <dgm:prSet/>
      <dgm:spPr/>
      <dgm:t>
        <a:bodyPr/>
        <a:lstStyle/>
        <a:p>
          <a:endParaRPr lang="en-US"/>
        </a:p>
      </dgm:t>
    </dgm:pt>
    <dgm:pt modelId="{2D2588AE-57A2-4943-A9A1-FDB5DE3F3C2C}">
      <dgm:prSet/>
      <dgm:spPr/>
      <dgm:t>
        <a:bodyPr/>
        <a:lstStyle/>
        <a:p>
          <a:r>
            <a:rPr lang="en-US" dirty="0"/>
            <a:t>Involves a Level of Risk that should be based on data!</a:t>
          </a:r>
        </a:p>
      </dgm:t>
    </dgm:pt>
    <dgm:pt modelId="{96D626DD-5DBC-49B8-998A-57797CB6D9C5}" type="parTrans" cxnId="{BB839ADD-A462-464B-9BC9-D83CC039DC29}">
      <dgm:prSet/>
      <dgm:spPr/>
      <dgm:t>
        <a:bodyPr/>
        <a:lstStyle/>
        <a:p>
          <a:endParaRPr lang="en-US"/>
        </a:p>
      </dgm:t>
    </dgm:pt>
    <dgm:pt modelId="{15167C09-BF5C-452A-A766-54FF4C784B1D}" type="sibTrans" cxnId="{BB839ADD-A462-464B-9BC9-D83CC039DC29}">
      <dgm:prSet/>
      <dgm:spPr/>
      <dgm:t>
        <a:bodyPr/>
        <a:lstStyle/>
        <a:p>
          <a:endParaRPr lang="en-US"/>
        </a:p>
      </dgm:t>
    </dgm:pt>
    <dgm:pt modelId="{3B7AC19D-7961-4F57-B4D4-92E2F72F5155}" type="pres">
      <dgm:prSet presAssocID="{C66A37EA-C584-468C-8B76-30F712FDD2D1}" presName="linear" presStyleCnt="0">
        <dgm:presLayoutVars>
          <dgm:dir/>
          <dgm:animLvl val="lvl"/>
          <dgm:resizeHandles val="exact"/>
        </dgm:presLayoutVars>
      </dgm:prSet>
      <dgm:spPr/>
    </dgm:pt>
    <dgm:pt modelId="{06DF4BDD-C484-4D40-8E8F-41C148285DB4}" type="pres">
      <dgm:prSet presAssocID="{5CAADF9E-9C22-4AA7-8C44-4367D9A087E7}" presName="parentLin" presStyleCnt="0"/>
      <dgm:spPr/>
    </dgm:pt>
    <dgm:pt modelId="{21455FC1-7A0C-41B3-B3C3-B21CCABEEB33}" type="pres">
      <dgm:prSet presAssocID="{5CAADF9E-9C22-4AA7-8C44-4367D9A087E7}" presName="parentLeftMargin" presStyleLbl="node1" presStyleIdx="0" presStyleCnt="6"/>
      <dgm:spPr/>
    </dgm:pt>
    <dgm:pt modelId="{2AC356B8-2D2B-4ACA-ACE3-49C70E285F53}" type="pres">
      <dgm:prSet presAssocID="{5CAADF9E-9C22-4AA7-8C44-4367D9A087E7}" presName="parentText" presStyleLbl="node1" presStyleIdx="0" presStyleCnt="6">
        <dgm:presLayoutVars>
          <dgm:chMax val="0"/>
          <dgm:bulletEnabled val="1"/>
        </dgm:presLayoutVars>
      </dgm:prSet>
      <dgm:spPr/>
    </dgm:pt>
    <dgm:pt modelId="{2FE69C1A-677B-4487-A4D3-8CB68B2B54C8}" type="pres">
      <dgm:prSet presAssocID="{5CAADF9E-9C22-4AA7-8C44-4367D9A087E7}" presName="negativeSpace" presStyleCnt="0"/>
      <dgm:spPr/>
    </dgm:pt>
    <dgm:pt modelId="{EE900D6C-0F89-4BDD-B713-4905CC41E8B2}" type="pres">
      <dgm:prSet presAssocID="{5CAADF9E-9C22-4AA7-8C44-4367D9A087E7}" presName="childText" presStyleLbl="conFgAcc1" presStyleIdx="0" presStyleCnt="6">
        <dgm:presLayoutVars>
          <dgm:bulletEnabled val="1"/>
        </dgm:presLayoutVars>
      </dgm:prSet>
      <dgm:spPr/>
    </dgm:pt>
    <dgm:pt modelId="{D656A870-9CB1-4C64-A84F-80628E632871}" type="pres">
      <dgm:prSet presAssocID="{E2F43FEA-33BD-4DF9-976D-91B9E9A40401}" presName="spaceBetweenRectangles" presStyleCnt="0"/>
      <dgm:spPr/>
    </dgm:pt>
    <dgm:pt modelId="{69F473D5-2780-4E6B-A445-3C3F8EBB1108}" type="pres">
      <dgm:prSet presAssocID="{552E46DE-70DC-42A0-B8F5-AC9D15C4CBD0}" presName="parentLin" presStyleCnt="0"/>
      <dgm:spPr/>
    </dgm:pt>
    <dgm:pt modelId="{C0D2C75C-BA0B-4F52-ACF1-4C3354F3B3B8}" type="pres">
      <dgm:prSet presAssocID="{552E46DE-70DC-42A0-B8F5-AC9D15C4CBD0}" presName="parentLeftMargin" presStyleLbl="node1" presStyleIdx="0" presStyleCnt="6"/>
      <dgm:spPr/>
    </dgm:pt>
    <dgm:pt modelId="{98E15002-FC72-4123-A27F-FF3EAC8F5C2F}" type="pres">
      <dgm:prSet presAssocID="{552E46DE-70DC-42A0-B8F5-AC9D15C4CBD0}" presName="parentText" presStyleLbl="node1" presStyleIdx="1" presStyleCnt="6">
        <dgm:presLayoutVars>
          <dgm:chMax val="0"/>
          <dgm:bulletEnabled val="1"/>
        </dgm:presLayoutVars>
      </dgm:prSet>
      <dgm:spPr/>
    </dgm:pt>
    <dgm:pt modelId="{0FC475D3-FEDD-408C-A555-8581B8787AAB}" type="pres">
      <dgm:prSet presAssocID="{552E46DE-70DC-42A0-B8F5-AC9D15C4CBD0}" presName="negativeSpace" presStyleCnt="0"/>
      <dgm:spPr/>
    </dgm:pt>
    <dgm:pt modelId="{464F3465-5DC6-47E4-A168-F6B278E80866}" type="pres">
      <dgm:prSet presAssocID="{552E46DE-70DC-42A0-B8F5-AC9D15C4CBD0}" presName="childText" presStyleLbl="conFgAcc1" presStyleIdx="1" presStyleCnt="6">
        <dgm:presLayoutVars>
          <dgm:bulletEnabled val="1"/>
        </dgm:presLayoutVars>
      </dgm:prSet>
      <dgm:spPr/>
    </dgm:pt>
    <dgm:pt modelId="{5343B07D-3E1D-4264-92E6-7295D3C79EE8}" type="pres">
      <dgm:prSet presAssocID="{CC11B020-3C8C-4CF6-9689-435D3E17A039}" presName="spaceBetweenRectangles" presStyleCnt="0"/>
      <dgm:spPr/>
    </dgm:pt>
    <dgm:pt modelId="{CA914DD2-0256-4BDE-9ECA-A512424F2466}" type="pres">
      <dgm:prSet presAssocID="{4AB3A393-6A90-4E4D-845E-85A1C6EDE5E6}" presName="parentLin" presStyleCnt="0"/>
      <dgm:spPr/>
    </dgm:pt>
    <dgm:pt modelId="{1FB8EA27-01F0-471F-A652-D3E3233E9B87}" type="pres">
      <dgm:prSet presAssocID="{4AB3A393-6A90-4E4D-845E-85A1C6EDE5E6}" presName="parentLeftMargin" presStyleLbl="node1" presStyleIdx="1" presStyleCnt="6"/>
      <dgm:spPr/>
    </dgm:pt>
    <dgm:pt modelId="{536042D9-804A-4096-8B1B-EFFBC2AE6409}" type="pres">
      <dgm:prSet presAssocID="{4AB3A393-6A90-4E4D-845E-85A1C6EDE5E6}" presName="parentText" presStyleLbl="node1" presStyleIdx="2" presStyleCnt="6">
        <dgm:presLayoutVars>
          <dgm:chMax val="0"/>
          <dgm:bulletEnabled val="1"/>
        </dgm:presLayoutVars>
      </dgm:prSet>
      <dgm:spPr/>
    </dgm:pt>
    <dgm:pt modelId="{E2A7006F-D27A-4B04-9871-87E88C7C8B16}" type="pres">
      <dgm:prSet presAssocID="{4AB3A393-6A90-4E4D-845E-85A1C6EDE5E6}" presName="negativeSpace" presStyleCnt="0"/>
      <dgm:spPr/>
    </dgm:pt>
    <dgm:pt modelId="{E110093A-10EB-4797-8640-8D4E353F8AC8}" type="pres">
      <dgm:prSet presAssocID="{4AB3A393-6A90-4E4D-845E-85A1C6EDE5E6}" presName="childText" presStyleLbl="conFgAcc1" presStyleIdx="2" presStyleCnt="6">
        <dgm:presLayoutVars>
          <dgm:bulletEnabled val="1"/>
        </dgm:presLayoutVars>
      </dgm:prSet>
      <dgm:spPr/>
    </dgm:pt>
    <dgm:pt modelId="{3C54DCA0-C30B-42FC-9627-7503EE8CA9CD}" type="pres">
      <dgm:prSet presAssocID="{8EEDDBDF-2327-4AA8-B43C-55CFFF2AC439}" presName="spaceBetweenRectangles" presStyleCnt="0"/>
      <dgm:spPr/>
    </dgm:pt>
    <dgm:pt modelId="{94885E70-6DD8-4F34-9D46-B5E3C26923C9}" type="pres">
      <dgm:prSet presAssocID="{0704D726-1E9D-4507-A703-0D50BA12DBE3}" presName="parentLin" presStyleCnt="0"/>
      <dgm:spPr/>
    </dgm:pt>
    <dgm:pt modelId="{24090B6A-9E33-4111-82FC-328A0A4CB08A}" type="pres">
      <dgm:prSet presAssocID="{0704D726-1E9D-4507-A703-0D50BA12DBE3}" presName="parentLeftMargin" presStyleLbl="node1" presStyleIdx="2" presStyleCnt="6"/>
      <dgm:spPr/>
    </dgm:pt>
    <dgm:pt modelId="{3270EBEB-44C9-4AA3-AB54-995E22E8AD0F}" type="pres">
      <dgm:prSet presAssocID="{0704D726-1E9D-4507-A703-0D50BA12DBE3}" presName="parentText" presStyleLbl="node1" presStyleIdx="3" presStyleCnt="6">
        <dgm:presLayoutVars>
          <dgm:chMax val="0"/>
          <dgm:bulletEnabled val="1"/>
        </dgm:presLayoutVars>
      </dgm:prSet>
      <dgm:spPr/>
    </dgm:pt>
    <dgm:pt modelId="{666154A1-771E-40EB-9C1E-5FCB310817D1}" type="pres">
      <dgm:prSet presAssocID="{0704D726-1E9D-4507-A703-0D50BA12DBE3}" presName="negativeSpace" presStyleCnt="0"/>
      <dgm:spPr/>
    </dgm:pt>
    <dgm:pt modelId="{FA59E97A-2C82-485D-BA12-18C41B5BAB87}" type="pres">
      <dgm:prSet presAssocID="{0704D726-1E9D-4507-A703-0D50BA12DBE3}" presName="childText" presStyleLbl="conFgAcc1" presStyleIdx="3" presStyleCnt="6">
        <dgm:presLayoutVars>
          <dgm:bulletEnabled val="1"/>
        </dgm:presLayoutVars>
      </dgm:prSet>
      <dgm:spPr/>
    </dgm:pt>
    <dgm:pt modelId="{A073C238-EA3C-4D93-A208-3BA6F7807835}" type="pres">
      <dgm:prSet presAssocID="{31AF3C9A-4748-43DA-A024-EC4B85199D68}" presName="spaceBetweenRectangles" presStyleCnt="0"/>
      <dgm:spPr/>
    </dgm:pt>
    <dgm:pt modelId="{03024453-3054-4F48-9176-682E549DCF4B}" type="pres">
      <dgm:prSet presAssocID="{41C8ACDE-CE6C-45F4-AF1E-5CDD84618BA9}" presName="parentLin" presStyleCnt="0"/>
      <dgm:spPr/>
    </dgm:pt>
    <dgm:pt modelId="{2941755E-C57E-4EC4-883C-3CA8F9AFC864}" type="pres">
      <dgm:prSet presAssocID="{41C8ACDE-CE6C-45F4-AF1E-5CDD84618BA9}" presName="parentLeftMargin" presStyleLbl="node1" presStyleIdx="3" presStyleCnt="6"/>
      <dgm:spPr/>
    </dgm:pt>
    <dgm:pt modelId="{64E48B4F-379D-44EB-A5F2-422EFB1302C5}" type="pres">
      <dgm:prSet presAssocID="{41C8ACDE-CE6C-45F4-AF1E-5CDD84618BA9}" presName="parentText" presStyleLbl="node1" presStyleIdx="4" presStyleCnt="6">
        <dgm:presLayoutVars>
          <dgm:chMax val="0"/>
          <dgm:bulletEnabled val="1"/>
        </dgm:presLayoutVars>
      </dgm:prSet>
      <dgm:spPr/>
    </dgm:pt>
    <dgm:pt modelId="{D399ECCB-D7E0-4E7B-8786-ECDA4078853A}" type="pres">
      <dgm:prSet presAssocID="{41C8ACDE-CE6C-45F4-AF1E-5CDD84618BA9}" presName="negativeSpace" presStyleCnt="0"/>
      <dgm:spPr/>
    </dgm:pt>
    <dgm:pt modelId="{CB71A3F2-6D45-4316-81DD-906C311B5EAC}" type="pres">
      <dgm:prSet presAssocID="{41C8ACDE-CE6C-45F4-AF1E-5CDD84618BA9}" presName="childText" presStyleLbl="conFgAcc1" presStyleIdx="4" presStyleCnt="6">
        <dgm:presLayoutVars>
          <dgm:bulletEnabled val="1"/>
        </dgm:presLayoutVars>
      </dgm:prSet>
      <dgm:spPr/>
    </dgm:pt>
    <dgm:pt modelId="{C484510D-C02D-4957-81F9-383419E0505E}" type="pres">
      <dgm:prSet presAssocID="{4F1DE0FE-882F-4881-A47C-BAC2FD8F38AB}" presName="spaceBetweenRectangles" presStyleCnt="0"/>
      <dgm:spPr/>
    </dgm:pt>
    <dgm:pt modelId="{AA36439B-0025-48AF-983B-A881FF876A4A}" type="pres">
      <dgm:prSet presAssocID="{2D2588AE-57A2-4943-A9A1-FDB5DE3F3C2C}" presName="parentLin" presStyleCnt="0"/>
      <dgm:spPr/>
    </dgm:pt>
    <dgm:pt modelId="{4CE83DD1-B609-4586-AB3C-425793E7948E}" type="pres">
      <dgm:prSet presAssocID="{2D2588AE-57A2-4943-A9A1-FDB5DE3F3C2C}" presName="parentLeftMargin" presStyleLbl="node1" presStyleIdx="4" presStyleCnt="6"/>
      <dgm:spPr/>
    </dgm:pt>
    <dgm:pt modelId="{3189C5FC-F3B7-41BC-9C6A-7F13683962C4}" type="pres">
      <dgm:prSet presAssocID="{2D2588AE-57A2-4943-A9A1-FDB5DE3F3C2C}" presName="parentText" presStyleLbl="node1" presStyleIdx="5" presStyleCnt="6">
        <dgm:presLayoutVars>
          <dgm:chMax val="0"/>
          <dgm:bulletEnabled val="1"/>
        </dgm:presLayoutVars>
      </dgm:prSet>
      <dgm:spPr/>
    </dgm:pt>
    <dgm:pt modelId="{AF8CAA80-83B8-4017-A96B-ABC4BFAA41D4}" type="pres">
      <dgm:prSet presAssocID="{2D2588AE-57A2-4943-A9A1-FDB5DE3F3C2C}" presName="negativeSpace" presStyleCnt="0"/>
      <dgm:spPr/>
    </dgm:pt>
    <dgm:pt modelId="{6EEBF586-B2D8-4DF7-B242-0881DD353641}" type="pres">
      <dgm:prSet presAssocID="{2D2588AE-57A2-4943-A9A1-FDB5DE3F3C2C}" presName="childText" presStyleLbl="conFgAcc1" presStyleIdx="5" presStyleCnt="6">
        <dgm:presLayoutVars>
          <dgm:bulletEnabled val="1"/>
        </dgm:presLayoutVars>
      </dgm:prSet>
      <dgm:spPr/>
    </dgm:pt>
  </dgm:ptLst>
  <dgm:cxnLst>
    <dgm:cxn modelId="{A6C92F05-9D2C-4D50-86EE-7400CEA07665}" type="presOf" srcId="{5CAADF9E-9C22-4AA7-8C44-4367D9A087E7}" destId="{2AC356B8-2D2B-4ACA-ACE3-49C70E285F53}" srcOrd="1" destOrd="0" presId="urn:microsoft.com/office/officeart/2005/8/layout/list1"/>
    <dgm:cxn modelId="{F9FD361C-4FE7-4EBC-9FF1-49DCB7F6E01E}" srcId="{C66A37EA-C584-468C-8B76-30F712FDD2D1}" destId="{4AB3A393-6A90-4E4D-845E-85A1C6EDE5E6}" srcOrd="2" destOrd="0" parTransId="{DFAE9AFB-808B-497D-AA12-4513CB213AB8}" sibTransId="{8EEDDBDF-2327-4AA8-B43C-55CFFF2AC439}"/>
    <dgm:cxn modelId="{E9536E1C-7F16-4C96-A804-2CC87DFE7539}" type="presOf" srcId="{5CAADF9E-9C22-4AA7-8C44-4367D9A087E7}" destId="{21455FC1-7A0C-41B3-B3C3-B21CCABEEB33}" srcOrd="0" destOrd="0" presId="urn:microsoft.com/office/officeart/2005/8/layout/list1"/>
    <dgm:cxn modelId="{9358D923-4DA6-4CDB-91EF-1AE4F512478E}" srcId="{C66A37EA-C584-468C-8B76-30F712FDD2D1}" destId="{0704D726-1E9D-4507-A703-0D50BA12DBE3}" srcOrd="3" destOrd="0" parTransId="{0E8DD5D7-EED3-4800-8D35-E2245ACF9B5C}" sibTransId="{31AF3C9A-4748-43DA-A024-EC4B85199D68}"/>
    <dgm:cxn modelId="{46E0F75C-0D59-461E-957C-D49058E57472}" type="presOf" srcId="{0704D726-1E9D-4507-A703-0D50BA12DBE3}" destId="{3270EBEB-44C9-4AA3-AB54-995E22E8AD0F}" srcOrd="1" destOrd="0" presId="urn:microsoft.com/office/officeart/2005/8/layout/list1"/>
    <dgm:cxn modelId="{B6C2D45E-C78A-45E2-B231-14674A9FCD20}" type="presOf" srcId="{2D2588AE-57A2-4943-A9A1-FDB5DE3F3C2C}" destId="{3189C5FC-F3B7-41BC-9C6A-7F13683962C4}" srcOrd="1" destOrd="0" presId="urn:microsoft.com/office/officeart/2005/8/layout/list1"/>
    <dgm:cxn modelId="{A75B7447-045B-4823-A626-79F5CE4B9EA7}" type="presOf" srcId="{41C8ACDE-CE6C-45F4-AF1E-5CDD84618BA9}" destId="{2941755E-C57E-4EC4-883C-3CA8F9AFC864}" srcOrd="0" destOrd="0" presId="urn:microsoft.com/office/officeart/2005/8/layout/list1"/>
    <dgm:cxn modelId="{6CBFF255-3131-4FBD-B47A-32C845039C08}" type="presOf" srcId="{2D2588AE-57A2-4943-A9A1-FDB5DE3F3C2C}" destId="{4CE83DD1-B609-4586-AB3C-425793E7948E}" srcOrd="0" destOrd="0" presId="urn:microsoft.com/office/officeart/2005/8/layout/list1"/>
    <dgm:cxn modelId="{35B9AB56-F50E-40B9-8999-73804DB4701F}" type="presOf" srcId="{4AB3A393-6A90-4E4D-845E-85A1C6EDE5E6}" destId="{1FB8EA27-01F0-471F-A652-D3E3233E9B87}" srcOrd="0" destOrd="0" presId="urn:microsoft.com/office/officeart/2005/8/layout/list1"/>
    <dgm:cxn modelId="{5E482559-FF4A-4826-8398-BAB028902734}" srcId="{C66A37EA-C584-468C-8B76-30F712FDD2D1}" destId="{41C8ACDE-CE6C-45F4-AF1E-5CDD84618BA9}" srcOrd="4" destOrd="0" parTransId="{8E4B8E76-3FB0-4683-B8DE-3D7E38689C48}" sibTransId="{4F1DE0FE-882F-4881-A47C-BAC2FD8F38AB}"/>
    <dgm:cxn modelId="{C76A8888-1AAC-4E51-B882-4CA5C4443F5E}" type="presOf" srcId="{552E46DE-70DC-42A0-B8F5-AC9D15C4CBD0}" destId="{C0D2C75C-BA0B-4F52-ACF1-4C3354F3B3B8}" srcOrd="0" destOrd="0" presId="urn:microsoft.com/office/officeart/2005/8/layout/list1"/>
    <dgm:cxn modelId="{9640CBA4-266C-4805-802B-617A67E3C013}" type="presOf" srcId="{4AB3A393-6A90-4E4D-845E-85A1C6EDE5E6}" destId="{536042D9-804A-4096-8B1B-EFFBC2AE6409}" srcOrd="1" destOrd="0" presId="urn:microsoft.com/office/officeart/2005/8/layout/list1"/>
    <dgm:cxn modelId="{96CA30C4-D2A4-48ED-A711-E7D2CDFE8D3F}" srcId="{C66A37EA-C584-468C-8B76-30F712FDD2D1}" destId="{5CAADF9E-9C22-4AA7-8C44-4367D9A087E7}" srcOrd="0" destOrd="0" parTransId="{172506E4-B318-464B-A9C7-A3DB57D1A286}" sibTransId="{E2F43FEA-33BD-4DF9-976D-91B9E9A40401}"/>
    <dgm:cxn modelId="{B78D77C9-864D-40EC-AAE3-58909CB2C291}" type="presOf" srcId="{41C8ACDE-CE6C-45F4-AF1E-5CDD84618BA9}" destId="{64E48B4F-379D-44EB-A5F2-422EFB1302C5}" srcOrd="1" destOrd="0" presId="urn:microsoft.com/office/officeart/2005/8/layout/list1"/>
    <dgm:cxn modelId="{2A9A91D0-5185-49C8-8093-6E7718C056B2}" type="presOf" srcId="{0704D726-1E9D-4507-A703-0D50BA12DBE3}" destId="{24090B6A-9E33-4111-82FC-328A0A4CB08A}" srcOrd="0" destOrd="0" presId="urn:microsoft.com/office/officeart/2005/8/layout/list1"/>
    <dgm:cxn modelId="{742559D6-6A3A-437C-B9BE-951A4C4518A9}" type="presOf" srcId="{552E46DE-70DC-42A0-B8F5-AC9D15C4CBD0}" destId="{98E15002-FC72-4123-A27F-FF3EAC8F5C2F}" srcOrd="1" destOrd="0" presId="urn:microsoft.com/office/officeart/2005/8/layout/list1"/>
    <dgm:cxn modelId="{B4478FDD-3793-460E-986F-30DEA6564790}" type="presOf" srcId="{C66A37EA-C584-468C-8B76-30F712FDD2D1}" destId="{3B7AC19D-7961-4F57-B4D4-92E2F72F5155}" srcOrd="0" destOrd="0" presId="urn:microsoft.com/office/officeart/2005/8/layout/list1"/>
    <dgm:cxn modelId="{BB839ADD-A462-464B-9BC9-D83CC039DC29}" srcId="{C66A37EA-C584-468C-8B76-30F712FDD2D1}" destId="{2D2588AE-57A2-4943-A9A1-FDB5DE3F3C2C}" srcOrd="5" destOrd="0" parTransId="{96D626DD-5DBC-49B8-998A-57797CB6D9C5}" sibTransId="{15167C09-BF5C-452A-A766-54FF4C784B1D}"/>
    <dgm:cxn modelId="{9F36D0E9-4AD3-4DBA-BDC6-1CBFA902C1A5}" srcId="{C66A37EA-C584-468C-8B76-30F712FDD2D1}" destId="{552E46DE-70DC-42A0-B8F5-AC9D15C4CBD0}" srcOrd="1" destOrd="0" parTransId="{2181A019-4D72-473E-ADCF-4628E129247E}" sibTransId="{CC11B020-3C8C-4CF6-9689-435D3E17A039}"/>
    <dgm:cxn modelId="{5658CB60-B36C-4E91-AC9B-D89D1BB68959}" type="presParOf" srcId="{3B7AC19D-7961-4F57-B4D4-92E2F72F5155}" destId="{06DF4BDD-C484-4D40-8E8F-41C148285DB4}" srcOrd="0" destOrd="0" presId="urn:microsoft.com/office/officeart/2005/8/layout/list1"/>
    <dgm:cxn modelId="{C65669F1-F835-4583-B709-B642E99FC40A}" type="presParOf" srcId="{06DF4BDD-C484-4D40-8E8F-41C148285DB4}" destId="{21455FC1-7A0C-41B3-B3C3-B21CCABEEB33}" srcOrd="0" destOrd="0" presId="urn:microsoft.com/office/officeart/2005/8/layout/list1"/>
    <dgm:cxn modelId="{76798A6F-66ED-446B-B61B-3FE2BEA664B6}" type="presParOf" srcId="{06DF4BDD-C484-4D40-8E8F-41C148285DB4}" destId="{2AC356B8-2D2B-4ACA-ACE3-49C70E285F53}" srcOrd="1" destOrd="0" presId="urn:microsoft.com/office/officeart/2005/8/layout/list1"/>
    <dgm:cxn modelId="{6223F486-2DAE-489D-880B-B65D6279F8F1}" type="presParOf" srcId="{3B7AC19D-7961-4F57-B4D4-92E2F72F5155}" destId="{2FE69C1A-677B-4487-A4D3-8CB68B2B54C8}" srcOrd="1" destOrd="0" presId="urn:microsoft.com/office/officeart/2005/8/layout/list1"/>
    <dgm:cxn modelId="{85C2AF7B-B7A1-48AE-A5D3-9AE33CC0E732}" type="presParOf" srcId="{3B7AC19D-7961-4F57-B4D4-92E2F72F5155}" destId="{EE900D6C-0F89-4BDD-B713-4905CC41E8B2}" srcOrd="2" destOrd="0" presId="urn:microsoft.com/office/officeart/2005/8/layout/list1"/>
    <dgm:cxn modelId="{8DCACC6F-F077-4963-9E58-C95609B0A586}" type="presParOf" srcId="{3B7AC19D-7961-4F57-B4D4-92E2F72F5155}" destId="{D656A870-9CB1-4C64-A84F-80628E632871}" srcOrd="3" destOrd="0" presId="urn:microsoft.com/office/officeart/2005/8/layout/list1"/>
    <dgm:cxn modelId="{64B101FB-F941-4C8D-9CF0-4139913C0AE4}" type="presParOf" srcId="{3B7AC19D-7961-4F57-B4D4-92E2F72F5155}" destId="{69F473D5-2780-4E6B-A445-3C3F8EBB1108}" srcOrd="4" destOrd="0" presId="urn:microsoft.com/office/officeart/2005/8/layout/list1"/>
    <dgm:cxn modelId="{40EC0277-0391-4A81-8D0C-7CC1224DDE6D}" type="presParOf" srcId="{69F473D5-2780-4E6B-A445-3C3F8EBB1108}" destId="{C0D2C75C-BA0B-4F52-ACF1-4C3354F3B3B8}" srcOrd="0" destOrd="0" presId="urn:microsoft.com/office/officeart/2005/8/layout/list1"/>
    <dgm:cxn modelId="{D15A82E2-A1BB-4E89-B71C-DA197C7D0265}" type="presParOf" srcId="{69F473D5-2780-4E6B-A445-3C3F8EBB1108}" destId="{98E15002-FC72-4123-A27F-FF3EAC8F5C2F}" srcOrd="1" destOrd="0" presId="urn:microsoft.com/office/officeart/2005/8/layout/list1"/>
    <dgm:cxn modelId="{C79D9472-A600-44D4-BD65-4434EBB4C90C}" type="presParOf" srcId="{3B7AC19D-7961-4F57-B4D4-92E2F72F5155}" destId="{0FC475D3-FEDD-408C-A555-8581B8787AAB}" srcOrd="5" destOrd="0" presId="urn:microsoft.com/office/officeart/2005/8/layout/list1"/>
    <dgm:cxn modelId="{F902C5BF-6047-4A3F-A098-B274DD13A7E1}" type="presParOf" srcId="{3B7AC19D-7961-4F57-B4D4-92E2F72F5155}" destId="{464F3465-5DC6-47E4-A168-F6B278E80866}" srcOrd="6" destOrd="0" presId="urn:microsoft.com/office/officeart/2005/8/layout/list1"/>
    <dgm:cxn modelId="{27CFCF18-9599-42A6-8EB6-2036C82CED6C}" type="presParOf" srcId="{3B7AC19D-7961-4F57-B4D4-92E2F72F5155}" destId="{5343B07D-3E1D-4264-92E6-7295D3C79EE8}" srcOrd="7" destOrd="0" presId="urn:microsoft.com/office/officeart/2005/8/layout/list1"/>
    <dgm:cxn modelId="{16D053B2-23D9-48EE-A68A-52295B1CA86F}" type="presParOf" srcId="{3B7AC19D-7961-4F57-B4D4-92E2F72F5155}" destId="{CA914DD2-0256-4BDE-9ECA-A512424F2466}" srcOrd="8" destOrd="0" presId="urn:microsoft.com/office/officeart/2005/8/layout/list1"/>
    <dgm:cxn modelId="{DEF6D48E-3AB7-4E42-8FE0-B5800AF176EB}" type="presParOf" srcId="{CA914DD2-0256-4BDE-9ECA-A512424F2466}" destId="{1FB8EA27-01F0-471F-A652-D3E3233E9B87}" srcOrd="0" destOrd="0" presId="urn:microsoft.com/office/officeart/2005/8/layout/list1"/>
    <dgm:cxn modelId="{BCDCE931-5714-4712-B361-F88F4974ABD0}" type="presParOf" srcId="{CA914DD2-0256-4BDE-9ECA-A512424F2466}" destId="{536042D9-804A-4096-8B1B-EFFBC2AE6409}" srcOrd="1" destOrd="0" presId="urn:microsoft.com/office/officeart/2005/8/layout/list1"/>
    <dgm:cxn modelId="{444872EA-A31C-4735-8545-D308DC058801}" type="presParOf" srcId="{3B7AC19D-7961-4F57-B4D4-92E2F72F5155}" destId="{E2A7006F-D27A-4B04-9871-87E88C7C8B16}" srcOrd="9" destOrd="0" presId="urn:microsoft.com/office/officeart/2005/8/layout/list1"/>
    <dgm:cxn modelId="{25E83C3A-C1F9-448D-8FE7-C50C3C80AC0D}" type="presParOf" srcId="{3B7AC19D-7961-4F57-B4D4-92E2F72F5155}" destId="{E110093A-10EB-4797-8640-8D4E353F8AC8}" srcOrd="10" destOrd="0" presId="urn:microsoft.com/office/officeart/2005/8/layout/list1"/>
    <dgm:cxn modelId="{7B7FCC63-0A61-4822-8506-095CFF2C7EDE}" type="presParOf" srcId="{3B7AC19D-7961-4F57-B4D4-92E2F72F5155}" destId="{3C54DCA0-C30B-42FC-9627-7503EE8CA9CD}" srcOrd="11" destOrd="0" presId="urn:microsoft.com/office/officeart/2005/8/layout/list1"/>
    <dgm:cxn modelId="{0B76DA96-135F-4B36-99B9-A2A9DF131562}" type="presParOf" srcId="{3B7AC19D-7961-4F57-B4D4-92E2F72F5155}" destId="{94885E70-6DD8-4F34-9D46-B5E3C26923C9}" srcOrd="12" destOrd="0" presId="urn:microsoft.com/office/officeart/2005/8/layout/list1"/>
    <dgm:cxn modelId="{9A54F602-75AD-4E21-99D2-A13449D315CC}" type="presParOf" srcId="{94885E70-6DD8-4F34-9D46-B5E3C26923C9}" destId="{24090B6A-9E33-4111-82FC-328A0A4CB08A}" srcOrd="0" destOrd="0" presId="urn:microsoft.com/office/officeart/2005/8/layout/list1"/>
    <dgm:cxn modelId="{3EF6345C-D325-45D5-B786-46BE4DF02D68}" type="presParOf" srcId="{94885E70-6DD8-4F34-9D46-B5E3C26923C9}" destId="{3270EBEB-44C9-4AA3-AB54-995E22E8AD0F}" srcOrd="1" destOrd="0" presId="urn:microsoft.com/office/officeart/2005/8/layout/list1"/>
    <dgm:cxn modelId="{ACD96D63-76B2-4656-8402-E6DC5CE6DD27}" type="presParOf" srcId="{3B7AC19D-7961-4F57-B4D4-92E2F72F5155}" destId="{666154A1-771E-40EB-9C1E-5FCB310817D1}" srcOrd="13" destOrd="0" presId="urn:microsoft.com/office/officeart/2005/8/layout/list1"/>
    <dgm:cxn modelId="{4C1E40AE-1D96-4356-8936-BEB3A343D6D2}" type="presParOf" srcId="{3B7AC19D-7961-4F57-B4D4-92E2F72F5155}" destId="{FA59E97A-2C82-485D-BA12-18C41B5BAB87}" srcOrd="14" destOrd="0" presId="urn:microsoft.com/office/officeart/2005/8/layout/list1"/>
    <dgm:cxn modelId="{78FDF355-258A-4D73-AD7A-3D6525373D8D}" type="presParOf" srcId="{3B7AC19D-7961-4F57-B4D4-92E2F72F5155}" destId="{A073C238-EA3C-4D93-A208-3BA6F7807835}" srcOrd="15" destOrd="0" presId="urn:microsoft.com/office/officeart/2005/8/layout/list1"/>
    <dgm:cxn modelId="{EA25FD36-AFA4-4132-89A7-1E57834345D1}" type="presParOf" srcId="{3B7AC19D-7961-4F57-B4D4-92E2F72F5155}" destId="{03024453-3054-4F48-9176-682E549DCF4B}" srcOrd="16" destOrd="0" presId="urn:microsoft.com/office/officeart/2005/8/layout/list1"/>
    <dgm:cxn modelId="{EDA73E65-42C7-43E8-A177-A480A06B366F}" type="presParOf" srcId="{03024453-3054-4F48-9176-682E549DCF4B}" destId="{2941755E-C57E-4EC4-883C-3CA8F9AFC864}" srcOrd="0" destOrd="0" presId="urn:microsoft.com/office/officeart/2005/8/layout/list1"/>
    <dgm:cxn modelId="{D09DE661-F595-4DC4-A55D-E78E25707424}" type="presParOf" srcId="{03024453-3054-4F48-9176-682E549DCF4B}" destId="{64E48B4F-379D-44EB-A5F2-422EFB1302C5}" srcOrd="1" destOrd="0" presId="urn:microsoft.com/office/officeart/2005/8/layout/list1"/>
    <dgm:cxn modelId="{F5210DE4-A1B0-492C-9780-B587D89DE333}" type="presParOf" srcId="{3B7AC19D-7961-4F57-B4D4-92E2F72F5155}" destId="{D399ECCB-D7E0-4E7B-8786-ECDA4078853A}" srcOrd="17" destOrd="0" presId="urn:microsoft.com/office/officeart/2005/8/layout/list1"/>
    <dgm:cxn modelId="{92184918-A2DC-44A9-81DF-AF9277449F60}" type="presParOf" srcId="{3B7AC19D-7961-4F57-B4D4-92E2F72F5155}" destId="{CB71A3F2-6D45-4316-81DD-906C311B5EAC}" srcOrd="18" destOrd="0" presId="urn:microsoft.com/office/officeart/2005/8/layout/list1"/>
    <dgm:cxn modelId="{D748B652-616A-4428-87C7-07D43D71EE99}" type="presParOf" srcId="{3B7AC19D-7961-4F57-B4D4-92E2F72F5155}" destId="{C484510D-C02D-4957-81F9-383419E0505E}" srcOrd="19" destOrd="0" presId="urn:microsoft.com/office/officeart/2005/8/layout/list1"/>
    <dgm:cxn modelId="{3547A5D0-5260-4783-9070-2D6A68FBD403}" type="presParOf" srcId="{3B7AC19D-7961-4F57-B4D4-92E2F72F5155}" destId="{AA36439B-0025-48AF-983B-A881FF876A4A}" srcOrd="20" destOrd="0" presId="urn:microsoft.com/office/officeart/2005/8/layout/list1"/>
    <dgm:cxn modelId="{FCAF6C17-9EE8-4576-BBAF-C2759636D778}" type="presParOf" srcId="{AA36439B-0025-48AF-983B-A881FF876A4A}" destId="{4CE83DD1-B609-4586-AB3C-425793E7948E}" srcOrd="0" destOrd="0" presId="urn:microsoft.com/office/officeart/2005/8/layout/list1"/>
    <dgm:cxn modelId="{FAA7AB95-73A1-4690-A721-F6A3DB9AC668}" type="presParOf" srcId="{AA36439B-0025-48AF-983B-A881FF876A4A}" destId="{3189C5FC-F3B7-41BC-9C6A-7F13683962C4}" srcOrd="1" destOrd="0" presId="urn:microsoft.com/office/officeart/2005/8/layout/list1"/>
    <dgm:cxn modelId="{76174952-0C25-44CC-96A7-AAED34E0A878}" type="presParOf" srcId="{3B7AC19D-7961-4F57-B4D4-92E2F72F5155}" destId="{AF8CAA80-83B8-4017-A96B-ABC4BFAA41D4}" srcOrd="21" destOrd="0" presId="urn:microsoft.com/office/officeart/2005/8/layout/list1"/>
    <dgm:cxn modelId="{43673AC7-9BAF-49E2-894E-DA138A21EFF2}" type="presParOf" srcId="{3B7AC19D-7961-4F57-B4D4-92E2F72F5155}" destId="{6EEBF586-B2D8-4DF7-B242-0881DD353641}"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BEA5021-4EAF-4164-BEBA-61185809BCB5}" type="doc">
      <dgm:prSet loTypeId="urn:microsoft.com/office/officeart/2005/8/layout/list1" loCatId="list" qsTypeId="urn:microsoft.com/office/officeart/2005/8/quickstyle/simple3" qsCatId="simple" csTypeId="urn:microsoft.com/office/officeart/2005/8/colors/accent1_2" csCatId="accent1"/>
      <dgm:spPr/>
      <dgm:t>
        <a:bodyPr/>
        <a:lstStyle/>
        <a:p>
          <a:endParaRPr lang="en-US"/>
        </a:p>
      </dgm:t>
    </dgm:pt>
    <dgm:pt modelId="{3E31610D-2764-4CBB-A049-1140D0359D53}">
      <dgm:prSet/>
      <dgm:spPr/>
      <dgm:t>
        <a:bodyPr/>
        <a:lstStyle/>
        <a:p>
          <a:r>
            <a:rPr lang="en-US" dirty="0"/>
            <a:t>Providers Share in the POTENTIAL SAVINGS!</a:t>
          </a:r>
        </a:p>
      </dgm:t>
    </dgm:pt>
    <dgm:pt modelId="{57765982-AC4A-4F12-908C-0C30AE3856FA}" type="parTrans" cxnId="{2EC8918F-E78F-4208-9672-FA76DC6119A2}">
      <dgm:prSet/>
      <dgm:spPr/>
      <dgm:t>
        <a:bodyPr/>
        <a:lstStyle/>
        <a:p>
          <a:endParaRPr lang="en-US"/>
        </a:p>
      </dgm:t>
    </dgm:pt>
    <dgm:pt modelId="{8F8CB6A0-9879-4612-A871-8217667C96C6}" type="sibTrans" cxnId="{2EC8918F-E78F-4208-9672-FA76DC6119A2}">
      <dgm:prSet/>
      <dgm:spPr/>
      <dgm:t>
        <a:bodyPr/>
        <a:lstStyle/>
        <a:p>
          <a:endParaRPr lang="en-US"/>
        </a:p>
      </dgm:t>
    </dgm:pt>
    <dgm:pt modelId="{91C5C715-59F8-4F8A-AB2D-E5A74BF1219F}">
      <dgm:prSet/>
      <dgm:spPr/>
      <dgm:t>
        <a:bodyPr/>
        <a:lstStyle/>
        <a:p>
          <a:r>
            <a:rPr lang="en-US" dirty="0"/>
            <a:t>Payers WITHOLD </a:t>
          </a:r>
        </a:p>
      </dgm:t>
    </dgm:pt>
    <dgm:pt modelId="{BBBF4395-5DF3-4866-9BD8-948A0BE472AC}" type="parTrans" cxnId="{66E3BFA9-58C3-4F95-9EB0-8CC04F122A17}">
      <dgm:prSet/>
      <dgm:spPr/>
      <dgm:t>
        <a:bodyPr/>
        <a:lstStyle/>
        <a:p>
          <a:endParaRPr lang="en-US"/>
        </a:p>
      </dgm:t>
    </dgm:pt>
    <dgm:pt modelId="{90F26CC2-B5C0-4D6F-91DC-8947143A737D}" type="sibTrans" cxnId="{66E3BFA9-58C3-4F95-9EB0-8CC04F122A17}">
      <dgm:prSet/>
      <dgm:spPr/>
      <dgm:t>
        <a:bodyPr/>
        <a:lstStyle/>
        <a:p>
          <a:endParaRPr lang="en-US"/>
        </a:p>
      </dgm:t>
    </dgm:pt>
    <dgm:pt modelId="{2E37A5BA-2506-4A46-822A-F75DCEB947B0}">
      <dgm:prSet/>
      <dgm:spPr/>
      <dgm:t>
        <a:bodyPr/>
        <a:lstStyle/>
        <a:p>
          <a:r>
            <a:rPr lang="en-US" dirty="0"/>
            <a:t>A PORTION OF PAYMENT</a:t>
          </a:r>
        </a:p>
      </dgm:t>
    </dgm:pt>
    <dgm:pt modelId="{87A168B2-B34D-4D69-ADBC-C32F3547339E}" type="parTrans" cxnId="{081067B5-16C4-44DA-A83E-4667EC0CF1A3}">
      <dgm:prSet/>
      <dgm:spPr/>
      <dgm:t>
        <a:bodyPr/>
        <a:lstStyle/>
        <a:p>
          <a:endParaRPr lang="en-US"/>
        </a:p>
      </dgm:t>
    </dgm:pt>
    <dgm:pt modelId="{CCA3F1D5-5C3E-4653-95B8-0BC095F5082A}" type="sibTrans" cxnId="{081067B5-16C4-44DA-A83E-4667EC0CF1A3}">
      <dgm:prSet/>
      <dgm:spPr/>
      <dgm:t>
        <a:bodyPr/>
        <a:lstStyle/>
        <a:p>
          <a:endParaRPr lang="en-US"/>
        </a:p>
      </dgm:t>
    </dgm:pt>
    <dgm:pt modelId="{452E774A-6B34-4B12-A726-8A00781856ED}">
      <dgm:prSet/>
      <dgm:spPr/>
      <dgm:t>
        <a:bodyPr/>
        <a:lstStyle/>
        <a:p>
          <a:r>
            <a:rPr lang="en-US" dirty="0"/>
            <a:t>with an UPSIDE </a:t>
          </a:r>
        </a:p>
      </dgm:t>
    </dgm:pt>
    <dgm:pt modelId="{A764C5C0-1602-47D5-99E1-7248C152CC0F}" type="parTrans" cxnId="{2BC09301-BD57-46F1-9962-A8B8ECF8A6BC}">
      <dgm:prSet/>
      <dgm:spPr/>
      <dgm:t>
        <a:bodyPr/>
        <a:lstStyle/>
        <a:p>
          <a:endParaRPr lang="en-US"/>
        </a:p>
      </dgm:t>
    </dgm:pt>
    <dgm:pt modelId="{B08A786D-83C6-4AB7-9F02-CDE1E1E92031}" type="sibTrans" cxnId="{2BC09301-BD57-46F1-9962-A8B8ECF8A6BC}">
      <dgm:prSet/>
      <dgm:spPr/>
      <dgm:t>
        <a:bodyPr/>
        <a:lstStyle/>
        <a:p>
          <a:endParaRPr lang="en-US"/>
        </a:p>
      </dgm:t>
    </dgm:pt>
    <dgm:pt modelId="{AA8512E6-70AB-4357-859E-D24838DC614A}">
      <dgm:prSet/>
      <dgm:spPr/>
      <dgm:t>
        <a:bodyPr/>
        <a:lstStyle/>
        <a:p>
          <a:r>
            <a:rPr lang="en-US" dirty="0"/>
            <a:t>Based on DELIVERY and COST!</a:t>
          </a:r>
        </a:p>
      </dgm:t>
    </dgm:pt>
    <dgm:pt modelId="{1F320CC8-532F-43ED-94C6-6A130831C516}" type="parTrans" cxnId="{14CBA51A-5E96-410D-B13F-231ACA6F3CDB}">
      <dgm:prSet/>
      <dgm:spPr/>
      <dgm:t>
        <a:bodyPr/>
        <a:lstStyle/>
        <a:p>
          <a:endParaRPr lang="en-US"/>
        </a:p>
      </dgm:t>
    </dgm:pt>
    <dgm:pt modelId="{2F49D52E-195C-4CC0-81EC-9864BF5F3EC9}" type="sibTrans" cxnId="{14CBA51A-5E96-410D-B13F-231ACA6F3CDB}">
      <dgm:prSet/>
      <dgm:spPr/>
      <dgm:t>
        <a:bodyPr/>
        <a:lstStyle/>
        <a:p>
          <a:endParaRPr lang="en-US"/>
        </a:p>
      </dgm:t>
    </dgm:pt>
    <dgm:pt modelId="{AAD8A411-3D3C-4366-B611-8F6C1612068F}">
      <dgm:prSet/>
      <dgm:spPr/>
      <dgm:t>
        <a:bodyPr/>
        <a:lstStyle/>
        <a:p>
          <a:r>
            <a:rPr lang="en-US" dirty="0"/>
            <a:t>Delayed Payments / Bonuses</a:t>
          </a:r>
        </a:p>
      </dgm:t>
    </dgm:pt>
    <dgm:pt modelId="{683BBA72-60C2-4EE2-B2EA-343AF898D11B}" type="parTrans" cxnId="{8DDF2E0E-6952-464A-8844-161C3B266883}">
      <dgm:prSet/>
      <dgm:spPr/>
      <dgm:t>
        <a:bodyPr/>
        <a:lstStyle/>
        <a:p>
          <a:endParaRPr lang="en-US"/>
        </a:p>
      </dgm:t>
    </dgm:pt>
    <dgm:pt modelId="{CB91E44C-4344-48A8-909F-0866E5D01FEE}" type="sibTrans" cxnId="{8DDF2E0E-6952-464A-8844-161C3B266883}">
      <dgm:prSet/>
      <dgm:spPr/>
      <dgm:t>
        <a:bodyPr/>
        <a:lstStyle/>
        <a:p>
          <a:endParaRPr lang="en-US"/>
        </a:p>
      </dgm:t>
    </dgm:pt>
    <dgm:pt modelId="{85B444B0-9C7C-4512-8E9D-AD8C742771B5}">
      <dgm:prSet/>
      <dgm:spPr/>
      <dgm:t>
        <a:bodyPr/>
        <a:lstStyle/>
        <a:p>
          <a:r>
            <a:rPr lang="en-US" dirty="0"/>
            <a:t>Rigid Standards for Benefits</a:t>
          </a:r>
        </a:p>
      </dgm:t>
    </dgm:pt>
    <dgm:pt modelId="{0D20ADF9-94FB-410C-9C93-D75CEDEC0D0F}" type="parTrans" cxnId="{ECE5EC28-73AA-4840-899C-2D732F3F3563}">
      <dgm:prSet/>
      <dgm:spPr/>
      <dgm:t>
        <a:bodyPr/>
        <a:lstStyle/>
        <a:p>
          <a:endParaRPr lang="en-US"/>
        </a:p>
      </dgm:t>
    </dgm:pt>
    <dgm:pt modelId="{4267BA7C-9C1C-4FE8-AF6E-7186A372BC7E}" type="sibTrans" cxnId="{ECE5EC28-73AA-4840-899C-2D732F3F3563}">
      <dgm:prSet/>
      <dgm:spPr/>
      <dgm:t>
        <a:bodyPr/>
        <a:lstStyle/>
        <a:p>
          <a:endParaRPr lang="en-US"/>
        </a:p>
      </dgm:t>
    </dgm:pt>
    <dgm:pt modelId="{640D7C13-ECB1-46C7-B1C6-D51A64AABF15}">
      <dgm:prSet/>
      <dgm:spPr/>
      <dgm:t>
        <a:bodyPr/>
        <a:lstStyle/>
        <a:p>
          <a:r>
            <a:rPr lang="en-US" dirty="0"/>
            <a:t>Detailed!</a:t>
          </a:r>
        </a:p>
      </dgm:t>
    </dgm:pt>
    <dgm:pt modelId="{1B86B5CB-C51E-4DB8-B133-551859ED1E08}" type="parTrans" cxnId="{FF6FFEEA-4B31-438D-952E-F20A14EF09B0}">
      <dgm:prSet/>
      <dgm:spPr/>
      <dgm:t>
        <a:bodyPr/>
        <a:lstStyle/>
        <a:p>
          <a:endParaRPr lang="en-US"/>
        </a:p>
      </dgm:t>
    </dgm:pt>
    <dgm:pt modelId="{0ED42188-5B47-490B-A20B-5458092645FF}" type="sibTrans" cxnId="{FF6FFEEA-4B31-438D-952E-F20A14EF09B0}">
      <dgm:prSet/>
      <dgm:spPr/>
      <dgm:t>
        <a:bodyPr/>
        <a:lstStyle/>
        <a:p>
          <a:endParaRPr lang="en-US"/>
        </a:p>
      </dgm:t>
    </dgm:pt>
    <dgm:pt modelId="{C5B1A194-93E4-422C-875B-028FA7BA05DB}" type="pres">
      <dgm:prSet presAssocID="{ABEA5021-4EAF-4164-BEBA-61185809BCB5}" presName="linear" presStyleCnt="0">
        <dgm:presLayoutVars>
          <dgm:dir/>
          <dgm:animLvl val="lvl"/>
          <dgm:resizeHandles val="exact"/>
        </dgm:presLayoutVars>
      </dgm:prSet>
      <dgm:spPr/>
    </dgm:pt>
    <dgm:pt modelId="{B61B1E84-3233-4CEF-93E3-12C3684802EF}" type="pres">
      <dgm:prSet presAssocID="{3E31610D-2764-4CBB-A049-1140D0359D53}" presName="parentLin" presStyleCnt="0"/>
      <dgm:spPr/>
    </dgm:pt>
    <dgm:pt modelId="{6560DA14-0985-4F4D-A815-B40F0F70EBDA}" type="pres">
      <dgm:prSet presAssocID="{3E31610D-2764-4CBB-A049-1140D0359D53}" presName="parentLeftMargin" presStyleLbl="node1" presStyleIdx="0" presStyleCnt="4"/>
      <dgm:spPr/>
    </dgm:pt>
    <dgm:pt modelId="{D1045447-8CD1-4486-80DE-A2FEF95EC1C9}" type="pres">
      <dgm:prSet presAssocID="{3E31610D-2764-4CBB-A049-1140D0359D53}" presName="parentText" presStyleLbl="node1" presStyleIdx="0" presStyleCnt="4">
        <dgm:presLayoutVars>
          <dgm:chMax val="0"/>
          <dgm:bulletEnabled val="1"/>
        </dgm:presLayoutVars>
      </dgm:prSet>
      <dgm:spPr/>
    </dgm:pt>
    <dgm:pt modelId="{829630B9-C226-416E-8680-B03F441F7252}" type="pres">
      <dgm:prSet presAssocID="{3E31610D-2764-4CBB-A049-1140D0359D53}" presName="negativeSpace" presStyleCnt="0"/>
      <dgm:spPr/>
    </dgm:pt>
    <dgm:pt modelId="{1C4A5F35-02E1-4AD0-9DC9-725FBA548E15}" type="pres">
      <dgm:prSet presAssocID="{3E31610D-2764-4CBB-A049-1140D0359D53}" presName="childText" presStyleLbl="conFgAcc1" presStyleIdx="0" presStyleCnt="4">
        <dgm:presLayoutVars>
          <dgm:bulletEnabled val="1"/>
        </dgm:presLayoutVars>
      </dgm:prSet>
      <dgm:spPr/>
    </dgm:pt>
    <dgm:pt modelId="{086DBD32-7300-4AD7-A2A9-FD784987B878}" type="pres">
      <dgm:prSet presAssocID="{8F8CB6A0-9879-4612-A871-8217667C96C6}" presName="spaceBetweenRectangles" presStyleCnt="0"/>
      <dgm:spPr/>
    </dgm:pt>
    <dgm:pt modelId="{5DD92D3B-9E12-4C5D-80C3-0C180C0F5AE2}" type="pres">
      <dgm:prSet presAssocID="{AAD8A411-3D3C-4366-B611-8F6C1612068F}" presName="parentLin" presStyleCnt="0"/>
      <dgm:spPr/>
    </dgm:pt>
    <dgm:pt modelId="{E1897D37-762E-45A0-BF9F-B9E60549339C}" type="pres">
      <dgm:prSet presAssocID="{AAD8A411-3D3C-4366-B611-8F6C1612068F}" presName="parentLeftMargin" presStyleLbl="node1" presStyleIdx="0" presStyleCnt="4"/>
      <dgm:spPr/>
    </dgm:pt>
    <dgm:pt modelId="{41FC07C2-C17B-49E6-993C-C22FF35270B3}" type="pres">
      <dgm:prSet presAssocID="{AAD8A411-3D3C-4366-B611-8F6C1612068F}" presName="parentText" presStyleLbl="node1" presStyleIdx="1" presStyleCnt="4">
        <dgm:presLayoutVars>
          <dgm:chMax val="0"/>
          <dgm:bulletEnabled val="1"/>
        </dgm:presLayoutVars>
      </dgm:prSet>
      <dgm:spPr/>
    </dgm:pt>
    <dgm:pt modelId="{7EED448D-7B49-4342-9D9D-8EDB540AAFA8}" type="pres">
      <dgm:prSet presAssocID="{AAD8A411-3D3C-4366-B611-8F6C1612068F}" presName="negativeSpace" presStyleCnt="0"/>
      <dgm:spPr/>
    </dgm:pt>
    <dgm:pt modelId="{BBD72EF2-8F7A-4639-87D4-5A48CD763EEA}" type="pres">
      <dgm:prSet presAssocID="{AAD8A411-3D3C-4366-B611-8F6C1612068F}" presName="childText" presStyleLbl="conFgAcc1" presStyleIdx="1" presStyleCnt="4">
        <dgm:presLayoutVars>
          <dgm:bulletEnabled val="1"/>
        </dgm:presLayoutVars>
      </dgm:prSet>
      <dgm:spPr/>
    </dgm:pt>
    <dgm:pt modelId="{A677730A-6DFF-437C-A931-A6409DDB66E3}" type="pres">
      <dgm:prSet presAssocID="{CB91E44C-4344-48A8-909F-0866E5D01FEE}" presName="spaceBetweenRectangles" presStyleCnt="0"/>
      <dgm:spPr/>
    </dgm:pt>
    <dgm:pt modelId="{1EDC2F7A-E905-43A8-B446-C5E3055C9784}" type="pres">
      <dgm:prSet presAssocID="{85B444B0-9C7C-4512-8E9D-AD8C742771B5}" presName="parentLin" presStyleCnt="0"/>
      <dgm:spPr/>
    </dgm:pt>
    <dgm:pt modelId="{BE467C39-45AA-4939-BDE6-72920D2B99E0}" type="pres">
      <dgm:prSet presAssocID="{85B444B0-9C7C-4512-8E9D-AD8C742771B5}" presName="parentLeftMargin" presStyleLbl="node1" presStyleIdx="1" presStyleCnt="4"/>
      <dgm:spPr/>
    </dgm:pt>
    <dgm:pt modelId="{800CF828-7F90-4E3B-A16F-07FA555688EE}" type="pres">
      <dgm:prSet presAssocID="{85B444B0-9C7C-4512-8E9D-AD8C742771B5}" presName="parentText" presStyleLbl="node1" presStyleIdx="2" presStyleCnt="4">
        <dgm:presLayoutVars>
          <dgm:chMax val="0"/>
          <dgm:bulletEnabled val="1"/>
        </dgm:presLayoutVars>
      </dgm:prSet>
      <dgm:spPr/>
    </dgm:pt>
    <dgm:pt modelId="{E617B88D-C9DA-4505-BD29-AAFC148A8D84}" type="pres">
      <dgm:prSet presAssocID="{85B444B0-9C7C-4512-8E9D-AD8C742771B5}" presName="negativeSpace" presStyleCnt="0"/>
      <dgm:spPr/>
    </dgm:pt>
    <dgm:pt modelId="{5643FD1D-31A4-4F19-8AD3-33134F460F41}" type="pres">
      <dgm:prSet presAssocID="{85B444B0-9C7C-4512-8E9D-AD8C742771B5}" presName="childText" presStyleLbl="conFgAcc1" presStyleIdx="2" presStyleCnt="4">
        <dgm:presLayoutVars>
          <dgm:bulletEnabled val="1"/>
        </dgm:presLayoutVars>
      </dgm:prSet>
      <dgm:spPr/>
    </dgm:pt>
    <dgm:pt modelId="{5B7C073F-AA12-4206-8A51-67519E86E5B7}" type="pres">
      <dgm:prSet presAssocID="{4267BA7C-9C1C-4FE8-AF6E-7186A372BC7E}" presName="spaceBetweenRectangles" presStyleCnt="0"/>
      <dgm:spPr/>
    </dgm:pt>
    <dgm:pt modelId="{B85868DB-6E53-4F31-A1C0-9151243997F2}" type="pres">
      <dgm:prSet presAssocID="{640D7C13-ECB1-46C7-B1C6-D51A64AABF15}" presName="parentLin" presStyleCnt="0"/>
      <dgm:spPr/>
    </dgm:pt>
    <dgm:pt modelId="{31FBBA66-FC9E-454D-83E4-465F89B9E2AD}" type="pres">
      <dgm:prSet presAssocID="{640D7C13-ECB1-46C7-B1C6-D51A64AABF15}" presName="parentLeftMargin" presStyleLbl="node1" presStyleIdx="2" presStyleCnt="4"/>
      <dgm:spPr/>
    </dgm:pt>
    <dgm:pt modelId="{D93E8064-544A-428A-A237-4B5E805D2EF3}" type="pres">
      <dgm:prSet presAssocID="{640D7C13-ECB1-46C7-B1C6-D51A64AABF15}" presName="parentText" presStyleLbl="node1" presStyleIdx="3" presStyleCnt="4">
        <dgm:presLayoutVars>
          <dgm:chMax val="0"/>
          <dgm:bulletEnabled val="1"/>
        </dgm:presLayoutVars>
      </dgm:prSet>
      <dgm:spPr/>
    </dgm:pt>
    <dgm:pt modelId="{E860CCF1-3CE0-4423-90AF-14AA0883CFA5}" type="pres">
      <dgm:prSet presAssocID="{640D7C13-ECB1-46C7-B1C6-D51A64AABF15}" presName="negativeSpace" presStyleCnt="0"/>
      <dgm:spPr/>
    </dgm:pt>
    <dgm:pt modelId="{8CA30FC8-32C7-4599-993B-DE7706B3F7D9}" type="pres">
      <dgm:prSet presAssocID="{640D7C13-ECB1-46C7-B1C6-D51A64AABF15}" presName="childText" presStyleLbl="conFgAcc1" presStyleIdx="3" presStyleCnt="4">
        <dgm:presLayoutVars>
          <dgm:bulletEnabled val="1"/>
        </dgm:presLayoutVars>
      </dgm:prSet>
      <dgm:spPr/>
    </dgm:pt>
  </dgm:ptLst>
  <dgm:cxnLst>
    <dgm:cxn modelId="{2BC09301-BD57-46F1-9962-A8B8ECF8A6BC}" srcId="{3E31610D-2764-4CBB-A049-1140D0359D53}" destId="{452E774A-6B34-4B12-A726-8A00781856ED}" srcOrd="2" destOrd="0" parTransId="{A764C5C0-1602-47D5-99E1-7248C152CC0F}" sibTransId="{B08A786D-83C6-4AB7-9F02-CDE1E1E92031}"/>
    <dgm:cxn modelId="{8DDF2E0E-6952-464A-8844-161C3B266883}" srcId="{ABEA5021-4EAF-4164-BEBA-61185809BCB5}" destId="{AAD8A411-3D3C-4366-B611-8F6C1612068F}" srcOrd="1" destOrd="0" parTransId="{683BBA72-60C2-4EE2-B2EA-343AF898D11B}" sibTransId="{CB91E44C-4344-48A8-909F-0866E5D01FEE}"/>
    <dgm:cxn modelId="{B9A76618-85AC-43F3-8609-029F4C3D2BB7}" type="presOf" srcId="{3E31610D-2764-4CBB-A049-1140D0359D53}" destId="{D1045447-8CD1-4486-80DE-A2FEF95EC1C9}" srcOrd="1" destOrd="0" presId="urn:microsoft.com/office/officeart/2005/8/layout/list1"/>
    <dgm:cxn modelId="{FD65B318-978F-4E81-8998-90A911B2EE82}" type="presOf" srcId="{2E37A5BA-2506-4A46-822A-F75DCEB947B0}" destId="{1C4A5F35-02E1-4AD0-9DC9-725FBA548E15}" srcOrd="0" destOrd="1" presId="urn:microsoft.com/office/officeart/2005/8/layout/list1"/>
    <dgm:cxn modelId="{14CBA51A-5E96-410D-B13F-231ACA6F3CDB}" srcId="{3E31610D-2764-4CBB-A049-1140D0359D53}" destId="{AA8512E6-70AB-4357-859E-D24838DC614A}" srcOrd="3" destOrd="0" parTransId="{1F320CC8-532F-43ED-94C6-6A130831C516}" sibTransId="{2F49D52E-195C-4CC0-81EC-9864BF5F3EC9}"/>
    <dgm:cxn modelId="{ECE5EC28-73AA-4840-899C-2D732F3F3563}" srcId="{ABEA5021-4EAF-4164-BEBA-61185809BCB5}" destId="{85B444B0-9C7C-4512-8E9D-AD8C742771B5}" srcOrd="2" destOrd="0" parTransId="{0D20ADF9-94FB-410C-9C93-D75CEDEC0D0F}" sibTransId="{4267BA7C-9C1C-4FE8-AF6E-7186A372BC7E}"/>
    <dgm:cxn modelId="{98441429-4A8D-43BE-83E4-CED9FF187E31}" type="presOf" srcId="{91C5C715-59F8-4F8A-AB2D-E5A74BF1219F}" destId="{1C4A5F35-02E1-4AD0-9DC9-725FBA548E15}" srcOrd="0" destOrd="0" presId="urn:microsoft.com/office/officeart/2005/8/layout/list1"/>
    <dgm:cxn modelId="{EBBF3C61-E39F-4199-9435-058D8AD076C6}" type="presOf" srcId="{640D7C13-ECB1-46C7-B1C6-D51A64AABF15}" destId="{D93E8064-544A-428A-A237-4B5E805D2EF3}" srcOrd="1" destOrd="0" presId="urn:microsoft.com/office/officeart/2005/8/layout/list1"/>
    <dgm:cxn modelId="{71197D47-E011-4CFD-8528-514206FD799C}" type="presOf" srcId="{ABEA5021-4EAF-4164-BEBA-61185809BCB5}" destId="{C5B1A194-93E4-422C-875B-028FA7BA05DB}" srcOrd="0" destOrd="0" presId="urn:microsoft.com/office/officeart/2005/8/layout/list1"/>
    <dgm:cxn modelId="{9410296D-2A63-43E6-A7A1-F4D009943443}" type="presOf" srcId="{AAD8A411-3D3C-4366-B611-8F6C1612068F}" destId="{E1897D37-762E-45A0-BF9F-B9E60549339C}" srcOrd="0" destOrd="0" presId="urn:microsoft.com/office/officeart/2005/8/layout/list1"/>
    <dgm:cxn modelId="{2EC8918F-E78F-4208-9672-FA76DC6119A2}" srcId="{ABEA5021-4EAF-4164-BEBA-61185809BCB5}" destId="{3E31610D-2764-4CBB-A049-1140D0359D53}" srcOrd="0" destOrd="0" parTransId="{57765982-AC4A-4F12-908C-0C30AE3856FA}" sibTransId="{8F8CB6A0-9879-4612-A871-8217667C96C6}"/>
    <dgm:cxn modelId="{DD33A8A7-5C2A-4FE1-A439-5054BF4B3091}" type="presOf" srcId="{85B444B0-9C7C-4512-8E9D-AD8C742771B5}" destId="{800CF828-7F90-4E3B-A16F-07FA555688EE}" srcOrd="1" destOrd="0" presId="urn:microsoft.com/office/officeart/2005/8/layout/list1"/>
    <dgm:cxn modelId="{8830A1A9-34D6-4071-93F4-F90243CD58EC}" type="presOf" srcId="{AA8512E6-70AB-4357-859E-D24838DC614A}" destId="{1C4A5F35-02E1-4AD0-9DC9-725FBA548E15}" srcOrd="0" destOrd="3" presId="urn:microsoft.com/office/officeart/2005/8/layout/list1"/>
    <dgm:cxn modelId="{66E3BFA9-58C3-4F95-9EB0-8CC04F122A17}" srcId="{3E31610D-2764-4CBB-A049-1140D0359D53}" destId="{91C5C715-59F8-4F8A-AB2D-E5A74BF1219F}" srcOrd="0" destOrd="0" parTransId="{BBBF4395-5DF3-4866-9BD8-948A0BE472AC}" sibTransId="{90F26CC2-B5C0-4D6F-91DC-8947143A737D}"/>
    <dgm:cxn modelId="{081067B5-16C4-44DA-A83E-4667EC0CF1A3}" srcId="{3E31610D-2764-4CBB-A049-1140D0359D53}" destId="{2E37A5BA-2506-4A46-822A-F75DCEB947B0}" srcOrd="1" destOrd="0" parTransId="{87A168B2-B34D-4D69-ADBC-C32F3547339E}" sibTransId="{CCA3F1D5-5C3E-4653-95B8-0BC095F5082A}"/>
    <dgm:cxn modelId="{8C262BBF-D821-4A9B-A8E4-BAEC9666A6CB}" type="presOf" srcId="{3E31610D-2764-4CBB-A049-1140D0359D53}" destId="{6560DA14-0985-4F4D-A815-B40F0F70EBDA}" srcOrd="0" destOrd="0" presId="urn:microsoft.com/office/officeart/2005/8/layout/list1"/>
    <dgm:cxn modelId="{FD2887C7-9738-4239-9B22-B84CB420BDD2}" type="presOf" srcId="{640D7C13-ECB1-46C7-B1C6-D51A64AABF15}" destId="{31FBBA66-FC9E-454D-83E4-465F89B9E2AD}" srcOrd="0" destOrd="0" presId="urn:microsoft.com/office/officeart/2005/8/layout/list1"/>
    <dgm:cxn modelId="{0671FCCC-286A-4CA4-ABF0-6BC19008B797}" type="presOf" srcId="{452E774A-6B34-4B12-A726-8A00781856ED}" destId="{1C4A5F35-02E1-4AD0-9DC9-725FBA548E15}" srcOrd="0" destOrd="2" presId="urn:microsoft.com/office/officeart/2005/8/layout/list1"/>
    <dgm:cxn modelId="{27A7FDEA-B5BA-47BB-8440-191418539E15}" type="presOf" srcId="{AAD8A411-3D3C-4366-B611-8F6C1612068F}" destId="{41FC07C2-C17B-49E6-993C-C22FF35270B3}" srcOrd="1" destOrd="0" presId="urn:microsoft.com/office/officeart/2005/8/layout/list1"/>
    <dgm:cxn modelId="{FF6FFEEA-4B31-438D-952E-F20A14EF09B0}" srcId="{ABEA5021-4EAF-4164-BEBA-61185809BCB5}" destId="{640D7C13-ECB1-46C7-B1C6-D51A64AABF15}" srcOrd="3" destOrd="0" parTransId="{1B86B5CB-C51E-4DB8-B133-551859ED1E08}" sibTransId="{0ED42188-5B47-490B-A20B-5458092645FF}"/>
    <dgm:cxn modelId="{3C213BFD-EF0B-4E61-832A-3A0AB4F4F447}" type="presOf" srcId="{85B444B0-9C7C-4512-8E9D-AD8C742771B5}" destId="{BE467C39-45AA-4939-BDE6-72920D2B99E0}" srcOrd="0" destOrd="0" presId="urn:microsoft.com/office/officeart/2005/8/layout/list1"/>
    <dgm:cxn modelId="{E059A059-168B-45C7-9067-378CB8FD6B6A}" type="presParOf" srcId="{C5B1A194-93E4-422C-875B-028FA7BA05DB}" destId="{B61B1E84-3233-4CEF-93E3-12C3684802EF}" srcOrd="0" destOrd="0" presId="urn:microsoft.com/office/officeart/2005/8/layout/list1"/>
    <dgm:cxn modelId="{1171151F-A8BF-4830-B74F-0897ADC7143E}" type="presParOf" srcId="{B61B1E84-3233-4CEF-93E3-12C3684802EF}" destId="{6560DA14-0985-4F4D-A815-B40F0F70EBDA}" srcOrd="0" destOrd="0" presId="urn:microsoft.com/office/officeart/2005/8/layout/list1"/>
    <dgm:cxn modelId="{699B6196-0F13-48F8-A6AD-325F126AFA33}" type="presParOf" srcId="{B61B1E84-3233-4CEF-93E3-12C3684802EF}" destId="{D1045447-8CD1-4486-80DE-A2FEF95EC1C9}" srcOrd="1" destOrd="0" presId="urn:microsoft.com/office/officeart/2005/8/layout/list1"/>
    <dgm:cxn modelId="{84E3E623-55CD-4D86-BBBF-7373BE5A52A6}" type="presParOf" srcId="{C5B1A194-93E4-422C-875B-028FA7BA05DB}" destId="{829630B9-C226-416E-8680-B03F441F7252}" srcOrd="1" destOrd="0" presId="urn:microsoft.com/office/officeart/2005/8/layout/list1"/>
    <dgm:cxn modelId="{7E7307EE-8906-4A73-9C6A-DAA583785366}" type="presParOf" srcId="{C5B1A194-93E4-422C-875B-028FA7BA05DB}" destId="{1C4A5F35-02E1-4AD0-9DC9-725FBA548E15}" srcOrd="2" destOrd="0" presId="urn:microsoft.com/office/officeart/2005/8/layout/list1"/>
    <dgm:cxn modelId="{1447DC75-F1E8-4658-8D91-EA0D56220B1D}" type="presParOf" srcId="{C5B1A194-93E4-422C-875B-028FA7BA05DB}" destId="{086DBD32-7300-4AD7-A2A9-FD784987B878}" srcOrd="3" destOrd="0" presId="urn:microsoft.com/office/officeart/2005/8/layout/list1"/>
    <dgm:cxn modelId="{FDCD944B-1ED7-4EA0-ADEF-6F20041D7BA1}" type="presParOf" srcId="{C5B1A194-93E4-422C-875B-028FA7BA05DB}" destId="{5DD92D3B-9E12-4C5D-80C3-0C180C0F5AE2}" srcOrd="4" destOrd="0" presId="urn:microsoft.com/office/officeart/2005/8/layout/list1"/>
    <dgm:cxn modelId="{6100555D-9B02-4097-A668-3C9562EC25F6}" type="presParOf" srcId="{5DD92D3B-9E12-4C5D-80C3-0C180C0F5AE2}" destId="{E1897D37-762E-45A0-BF9F-B9E60549339C}" srcOrd="0" destOrd="0" presId="urn:microsoft.com/office/officeart/2005/8/layout/list1"/>
    <dgm:cxn modelId="{36B33E46-776A-47BC-B228-1DF7CA6D1178}" type="presParOf" srcId="{5DD92D3B-9E12-4C5D-80C3-0C180C0F5AE2}" destId="{41FC07C2-C17B-49E6-993C-C22FF35270B3}" srcOrd="1" destOrd="0" presId="urn:microsoft.com/office/officeart/2005/8/layout/list1"/>
    <dgm:cxn modelId="{5584191B-73B4-4607-8770-94596C7DD703}" type="presParOf" srcId="{C5B1A194-93E4-422C-875B-028FA7BA05DB}" destId="{7EED448D-7B49-4342-9D9D-8EDB540AAFA8}" srcOrd="5" destOrd="0" presId="urn:microsoft.com/office/officeart/2005/8/layout/list1"/>
    <dgm:cxn modelId="{BE12238A-A0A9-49F3-9DDD-77D4D48F7EB3}" type="presParOf" srcId="{C5B1A194-93E4-422C-875B-028FA7BA05DB}" destId="{BBD72EF2-8F7A-4639-87D4-5A48CD763EEA}" srcOrd="6" destOrd="0" presId="urn:microsoft.com/office/officeart/2005/8/layout/list1"/>
    <dgm:cxn modelId="{5670394B-7612-48FB-9CE7-D4BFBDB79337}" type="presParOf" srcId="{C5B1A194-93E4-422C-875B-028FA7BA05DB}" destId="{A677730A-6DFF-437C-A931-A6409DDB66E3}" srcOrd="7" destOrd="0" presId="urn:microsoft.com/office/officeart/2005/8/layout/list1"/>
    <dgm:cxn modelId="{25A29ABB-EC86-4445-823F-6A4C16813C26}" type="presParOf" srcId="{C5B1A194-93E4-422C-875B-028FA7BA05DB}" destId="{1EDC2F7A-E905-43A8-B446-C5E3055C9784}" srcOrd="8" destOrd="0" presId="urn:microsoft.com/office/officeart/2005/8/layout/list1"/>
    <dgm:cxn modelId="{7F8F89FE-EC47-4C84-BD56-F848572AFC22}" type="presParOf" srcId="{1EDC2F7A-E905-43A8-B446-C5E3055C9784}" destId="{BE467C39-45AA-4939-BDE6-72920D2B99E0}" srcOrd="0" destOrd="0" presId="urn:microsoft.com/office/officeart/2005/8/layout/list1"/>
    <dgm:cxn modelId="{D461023A-52CE-4C06-B8B1-FD1A229E0F3F}" type="presParOf" srcId="{1EDC2F7A-E905-43A8-B446-C5E3055C9784}" destId="{800CF828-7F90-4E3B-A16F-07FA555688EE}" srcOrd="1" destOrd="0" presId="urn:microsoft.com/office/officeart/2005/8/layout/list1"/>
    <dgm:cxn modelId="{70090143-A4C5-4A2D-AAFE-531F2E626126}" type="presParOf" srcId="{C5B1A194-93E4-422C-875B-028FA7BA05DB}" destId="{E617B88D-C9DA-4505-BD29-AAFC148A8D84}" srcOrd="9" destOrd="0" presId="urn:microsoft.com/office/officeart/2005/8/layout/list1"/>
    <dgm:cxn modelId="{92C06F02-88F7-4238-BB96-955C04A6BC60}" type="presParOf" srcId="{C5B1A194-93E4-422C-875B-028FA7BA05DB}" destId="{5643FD1D-31A4-4F19-8AD3-33134F460F41}" srcOrd="10" destOrd="0" presId="urn:microsoft.com/office/officeart/2005/8/layout/list1"/>
    <dgm:cxn modelId="{1984F8E0-0514-45A6-B470-3EE8D3219533}" type="presParOf" srcId="{C5B1A194-93E4-422C-875B-028FA7BA05DB}" destId="{5B7C073F-AA12-4206-8A51-67519E86E5B7}" srcOrd="11" destOrd="0" presId="urn:microsoft.com/office/officeart/2005/8/layout/list1"/>
    <dgm:cxn modelId="{C98FB5E7-A501-4359-9634-B293FF6E0D1E}" type="presParOf" srcId="{C5B1A194-93E4-422C-875B-028FA7BA05DB}" destId="{B85868DB-6E53-4F31-A1C0-9151243997F2}" srcOrd="12" destOrd="0" presId="urn:microsoft.com/office/officeart/2005/8/layout/list1"/>
    <dgm:cxn modelId="{1D0C8939-99FB-4705-857B-8C1CC5D59258}" type="presParOf" srcId="{B85868DB-6E53-4F31-A1C0-9151243997F2}" destId="{31FBBA66-FC9E-454D-83E4-465F89B9E2AD}" srcOrd="0" destOrd="0" presId="urn:microsoft.com/office/officeart/2005/8/layout/list1"/>
    <dgm:cxn modelId="{96B9A9B7-1D61-40BB-ABE5-2DFF44BF6C86}" type="presParOf" srcId="{B85868DB-6E53-4F31-A1C0-9151243997F2}" destId="{D93E8064-544A-428A-A237-4B5E805D2EF3}" srcOrd="1" destOrd="0" presId="urn:microsoft.com/office/officeart/2005/8/layout/list1"/>
    <dgm:cxn modelId="{D7DBA409-8C0F-47E0-B7EC-4F2ECAB7027F}" type="presParOf" srcId="{C5B1A194-93E4-422C-875B-028FA7BA05DB}" destId="{E860CCF1-3CE0-4423-90AF-14AA0883CFA5}" srcOrd="13" destOrd="0" presId="urn:microsoft.com/office/officeart/2005/8/layout/list1"/>
    <dgm:cxn modelId="{58E5C240-3091-44BA-9B37-ED4A529159C4}" type="presParOf" srcId="{C5B1A194-93E4-422C-875B-028FA7BA05DB}" destId="{8CA30FC8-32C7-4599-993B-DE7706B3F7D9}"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9CDE93-6A84-47CA-9251-7FEC009ADD78}">
      <dsp:nvSpPr>
        <dsp:cNvPr id="0" name=""/>
        <dsp:cNvSpPr/>
      </dsp:nvSpPr>
      <dsp:spPr>
        <a:xfrm>
          <a:off x="0" y="3963"/>
          <a:ext cx="6910387" cy="953403"/>
        </a:xfrm>
        <a:prstGeom prst="roundRect">
          <a:avLst/>
        </a:prstGeom>
        <a:gradFill rotWithShape="0">
          <a:gsLst>
            <a:gs pos="0">
              <a:schemeClr val="accent2">
                <a:hueOff val="0"/>
                <a:satOff val="0"/>
                <a:lumOff val="0"/>
                <a:alphaOff val="0"/>
                <a:shade val="85000"/>
                <a:satMod val="130000"/>
              </a:schemeClr>
            </a:gs>
            <a:gs pos="34000">
              <a:schemeClr val="accent2">
                <a:hueOff val="0"/>
                <a:satOff val="0"/>
                <a:lumOff val="0"/>
                <a:alphaOff val="0"/>
                <a:shade val="87000"/>
                <a:satMod val="125000"/>
              </a:schemeClr>
            </a:gs>
            <a:gs pos="70000">
              <a:schemeClr val="accent2">
                <a:hueOff val="0"/>
                <a:satOff val="0"/>
                <a:lumOff val="0"/>
                <a:alphaOff val="0"/>
                <a:tint val="100000"/>
                <a:shade val="90000"/>
                <a:satMod val="130000"/>
              </a:schemeClr>
            </a:gs>
            <a:gs pos="100000">
              <a:schemeClr val="accent2">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Managed Care is established in over 23 states</a:t>
          </a:r>
        </a:p>
      </dsp:txBody>
      <dsp:txXfrm>
        <a:off x="46541" y="50504"/>
        <a:ext cx="6817305" cy="860321"/>
      </dsp:txXfrm>
    </dsp:sp>
    <dsp:sp modelId="{64CA500C-DDBE-4F1A-A86D-DEDE11AACA9D}">
      <dsp:nvSpPr>
        <dsp:cNvPr id="0" name=""/>
        <dsp:cNvSpPr/>
      </dsp:nvSpPr>
      <dsp:spPr>
        <a:xfrm>
          <a:off x="0" y="1026486"/>
          <a:ext cx="6910387" cy="953403"/>
        </a:xfrm>
        <a:prstGeom prst="roundRect">
          <a:avLst/>
        </a:prstGeom>
        <a:gradFill rotWithShape="0">
          <a:gsLst>
            <a:gs pos="0">
              <a:schemeClr val="accent2">
                <a:hueOff val="-332956"/>
                <a:satOff val="-147"/>
                <a:lumOff val="392"/>
                <a:alphaOff val="0"/>
                <a:shade val="85000"/>
                <a:satMod val="130000"/>
              </a:schemeClr>
            </a:gs>
            <a:gs pos="34000">
              <a:schemeClr val="accent2">
                <a:hueOff val="-332956"/>
                <a:satOff val="-147"/>
                <a:lumOff val="392"/>
                <a:alphaOff val="0"/>
                <a:shade val="87000"/>
                <a:satMod val="125000"/>
              </a:schemeClr>
            </a:gs>
            <a:gs pos="70000">
              <a:schemeClr val="accent2">
                <a:hueOff val="-332956"/>
                <a:satOff val="-147"/>
                <a:lumOff val="392"/>
                <a:alphaOff val="0"/>
                <a:tint val="100000"/>
                <a:shade val="90000"/>
                <a:satMod val="130000"/>
              </a:schemeClr>
            </a:gs>
            <a:gs pos="100000">
              <a:schemeClr val="accent2">
                <a:hueOff val="-332956"/>
                <a:satOff val="-147"/>
                <a:lumOff val="392"/>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Managed Care Implemented in Physical Health, Behavioral Health, LTSS and I/DD</a:t>
          </a:r>
        </a:p>
      </dsp:txBody>
      <dsp:txXfrm>
        <a:off x="46541" y="1073027"/>
        <a:ext cx="6817305" cy="860321"/>
      </dsp:txXfrm>
    </dsp:sp>
    <dsp:sp modelId="{D2F1DD7A-6C34-4F1B-949D-8AD8B201ADC9}">
      <dsp:nvSpPr>
        <dsp:cNvPr id="0" name=""/>
        <dsp:cNvSpPr/>
      </dsp:nvSpPr>
      <dsp:spPr>
        <a:xfrm>
          <a:off x="0" y="2049010"/>
          <a:ext cx="6910387" cy="953403"/>
        </a:xfrm>
        <a:prstGeom prst="roundRect">
          <a:avLst/>
        </a:prstGeom>
        <a:gradFill rotWithShape="0">
          <a:gsLst>
            <a:gs pos="0">
              <a:schemeClr val="accent2">
                <a:hueOff val="-665912"/>
                <a:satOff val="-293"/>
                <a:lumOff val="784"/>
                <a:alphaOff val="0"/>
                <a:shade val="85000"/>
                <a:satMod val="130000"/>
              </a:schemeClr>
            </a:gs>
            <a:gs pos="34000">
              <a:schemeClr val="accent2">
                <a:hueOff val="-665912"/>
                <a:satOff val="-293"/>
                <a:lumOff val="784"/>
                <a:alphaOff val="0"/>
                <a:shade val="87000"/>
                <a:satMod val="125000"/>
              </a:schemeClr>
            </a:gs>
            <a:gs pos="70000">
              <a:schemeClr val="accent2">
                <a:hueOff val="-665912"/>
                <a:satOff val="-293"/>
                <a:lumOff val="784"/>
                <a:alphaOff val="0"/>
                <a:tint val="100000"/>
                <a:shade val="90000"/>
                <a:satMod val="130000"/>
              </a:schemeClr>
            </a:gs>
            <a:gs pos="100000">
              <a:schemeClr val="accent2">
                <a:hueOff val="-665912"/>
                <a:satOff val="-293"/>
                <a:lumOff val="784"/>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PA Managed Care has Value Based Payments in Physical Health and Behavioral Health</a:t>
          </a:r>
        </a:p>
      </dsp:txBody>
      <dsp:txXfrm>
        <a:off x="46541" y="2095551"/>
        <a:ext cx="6817305" cy="860321"/>
      </dsp:txXfrm>
    </dsp:sp>
    <dsp:sp modelId="{6C77B932-8E9F-4F78-B361-08B5A5692B9B}">
      <dsp:nvSpPr>
        <dsp:cNvPr id="0" name=""/>
        <dsp:cNvSpPr/>
      </dsp:nvSpPr>
      <dsp:spPr>
        <a:xfrm>
          <a:off x="0" y="3071534"/>
          <a:ext cx="6910387" cy="953403"/>
        </a:xfrm>
        <a:prstGeom prst="roundRect">
          <a:avLst/>
        </a:prstGeom>
        <a:gradFill rotWithShape="0">
          <a:gsLst>
            <a:gs pos="0">
              <a:schemeClr val="accent2">
                <a:hueOff val="-998868"/>
                <a:satOff val="-440"/>
                <a:lumOff val="1177"/>
                <a:alphaOff val="0"/>
                <a:shade val="85000"/>
                <a:satMod val="130000"/>
              </a:schemeClr>
            </a:gs>
            <a:gs pos="34000">
              <a:schemeClr val="accent2">
                <a:hueOff val="-998868"/>
                <a:satOff val="-440"/>
                <a:lumOff val="1177"/>
                <a:alphaOff val="0"/>
                <a:shade val="87000"/>
                <a:satMod val="125000"/>
              </a:schemeClr>
            </a:gs>
            <a:gs pos="70000">
              <a:schemeClr val="accent2">
                <a:hueOff val="-998868"/>
                <a:satOff val="-440"/>
                <a:lumOff val="1177"/>
                <a:alphaOff val="0"/>
                <a:tint val="100000"/>
                <a:shade val="90000"/>
                <a:satMod val="130000"/>
              </a:schemeClr>
            </a:gs>
            <a:gs pos="100000">
              <a:schemeClr val="accent2">
                <a:hueOff val="-998868"/>
                <a:satOff val="-440"/>
                <a:lumOff val="1177"/>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PA MLTSS Roll Out is Underway</a:t>
          </a:r>
        </a:p>
      </dsp:txBody>
      <dsp:txXfrm>
        <a:off x="46541" y="3118075"/>
        <a:ext cx="6817305" cy="860321"/>
      </dsp:txXfrm>
    </dsp:sp>
    <dsp:sp modelId="{9777C71D-6770-4E54-9D28-65F3371E504B}">
      <dsp:nvSpPr>
        <dsp:cNvPr id="0" name=""/>
        <dsp:cNvSpPr/>
      </dsp:nvSpPr>
      <dsp:spPr>
        <a:xfrm>
          <a:off x="0" y="4094058"/>
          <a:ext cx="6910387" cy="953403"/>
        </a:xfrm>
        <a:prstGeom prst="roundRect">
          <a:avLst/>
        </a:prstGeom>
        <a:gradFill rotWithShape="0">
          <a:gsLst>
            <a:gs pos="0">
              <a:schemeClr val="accent2">
                <a:hueOff val="-1331824"/>
                <a:satOff val="-586"/>
                <a:lumOff val="1569"/>
                <a:alphaOff val="0"/>
                <a:shade val="85000"/>
                <a:satMod val="130000"/>
              </a:schemeClr>
            </a:gs>
            <a:gs pos="34000">
              <a:schemeClr val="accent2">
                <a:hueOff val="-1331824"/>
                <a:satOff val="-586"/>
                <a:lumOff val="1569"/>
                <a:alphaOff val="0"/>
                <a:shade val="87000"/>
                <a:satMod val="125000"/>
              </a:schemeClr>
            </a:gs>
            <a:gs pos="70000">
              <a:schemeClr val="accent2">
                <a:hueOff val="-1331824"/>
                <a:satOff val="-586"/>
                <a:lumOff val="1569"/>
                <a:alphaOff val="0"/>
                <a:tint val="100000"/>
                <a:shade val="90000"/>
                <a:satMod val="130000"/>
              </a:schemeClr>
            </a:gs>
            <a:gs pos="100000">
              <a:schemeClr val="accent2">
                <a:hueOff val="-1331824"/>
                <a:satOff val="-586"/>
                <a:lumOff val="1569"/>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PA I/DD Managed Care Discussions Are On-Going</a:t>
          </a:r>
        </a:p>
      </dsp:txBody>
      <dsp:txXfrm>
        <a:off x="46541" y="4140599"/>
        <a:ext cx="6817305" cy="86032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A3A5FD-7C0A-4C44-85FA-C7AEF18C3102}">
      <dsp:nvSpPr>
        <dsp:cNvPr id="0" name=""/>
        <dsp:cNvSpPr/>
      </dsp:nvSpPr>
      <dsp:spPr>
        <a:xfrm>
          <a:off x="4446" y="659407"/>
          <a:ext cx="1944320" cy="2446540"/>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Well Established in Health Choices</a:t>
          </a:r>
        </a:p>
      </dsp:txBody>
      <dsp:txXfrm>
        <a:off x="61393" y="716354"/>
        <a:ext cx="1830426" cy="2332646"/>
      </dsp:txXfrm>
    </dsp:sp>
    <dsp:sp modelId="{39EB8A2B-9B20-45D4-B3DA-EE59B0CB8942}">
      <dsp:nvSpPr>
        <dsp:cNvPr id="0" name=""/>
        <dsp:cNvSpPr/>
      </dsp:nvSpPr>
      <dsp:spPr>
        <a:xfrm>
          <a:off x="2143199" y="1641581"/>
          <a:ext cx="412196" cy="482191"/>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a:off x="2143199" y="1738019"/>
        <a:ext cx="288537" cy="289315"/>
      </dsp:txXfrm>
    </dsp:sp>
    <dsp:sp modelId="{53AD40F1-6D1B-4196-99DA-CA41B7AD5076}">
      <dsp:nvSpPr>
        <dsp:cNvPr id="0" name=""/>
        <dsp:cNvSpPr/>
      </dsp:nvSpPr>
      <dsp:spPr>
        <a:xfrm>
          <a:off x="2726496" y="659407"/>
          <a:ext cx="1944320" cy="2446540"/>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Rolling Out in Behavioral Health Choices – Moving To Higher Levels of Risk Sharing – Network Management Opportunities</a:t>
          </a:r>
        </a:p>
      </dsp:txBody>
      <dsp:txXfrm>
        <a:off x="2783443" y="716354"/>
        <a:ext cx="1830426" cy="2332646"/>
      </dsp:txXfrm>
    </dsp:sp>
    <dsp:sp modelId="{18185798-5CB7-4C21-B411-C9306F3CC105}">
      <dsp:nvSpPr>
        <dsp:cNvPr id="0" name=""/>
        <dsp:cNvSpPr/>
      </dsp:nvSpPr>
      <dsp:spPr>
        <a:xfrm>
          <a:off x="4865248" y="1641581"/>
          <a:ext cx="412196" cy="482191"/>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a:off x="4865248" y="1738019"/>
        <a:ext cx="288537" cy="289315"/>
      </dsp:txXfrm>
    </dsp:sp>
    <dsp:sp modelId="{8E39891E-2E33-43AF-BBF2-5F9631B5C875}">
      <dsp:nvSpPr>
        <dsp:cNvPr id="0" name=""/>
        <dsp:cNvSpPr/>
      </dsp:nvSpPr>
      <dsp:spPr>
        <a:xfrm>
          <a:off x="5448545" y="659407"/>
          <a:ext cx="1944320" cy="2446540"/>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VBR / Alternative Payments USED by all 3 CHC MCO’s</a:t>
          </a:r>
        </a:p>
        <a:p>
          <a:pPr marL="114300" lvl="1" indent="-114300" algn="l" defTabSz="622300">
            <a:lnSpc>
              <a:spcPct val="90000"/>
            </a:lnSpc>
            <a:spcBef>
              <a:spcPct val="0"/>
            </a:spcBef>
            <a:spcAft>
              <a:spcPct val="15000"/>
            </a:spcAft>
            <a:buChar char="•"/>
          </a:pPr>
          <a:r>
            <a:rPr lang="en-US" sz="1400" kern="1200" dirty="0"/>
            <a:t>Employment Services</a:t>
          </a:r>
        </a:p>
        <a:p>
          <a:pPr marL="114300" lvl="1" indent="-114300" algn="l" defTabSz="622300">
            <a:lnSpc>
              <a:spcPct val="90000"/>
            </a:lnSpc>
            <a:spcBef>
              <a:spcPct val="0"/>
            </a:spcBef>
            <a:spcAft>
              <a:spcPct val="15000"/>
            </a:spcAft>
            <a:buChar char="•"/>
          </a:pPr>
          <a:r>
            <a:rPr lang="en-US" sz="1400" kern="1200" dirty="0"/>
            <a:t>Nursing Home Transition Services</a:t>
          </a:r>
        </a:p>
        <a:p>
          <a:pPr marL="114300" lvl="1" indent="-114300" algn="l" defTabSz="622300">
            <a:lnSpc>
              <a:spcPct val="90000"/>
            </a:lnSpc>
            <a:spcBef>
              <a:spcPct val="0"/>
            </a:spcBef>
            <a:spcAft>
              <a:spcPct val="15000"/>
            </a:spcAft>
            <a:buChar char="•"/>
          </a:pPr>
          <a:r>
            <a:rPr lang="en-US" sz="1400" kern="1200" dirty="0"/>
            <a:t>Transportation</a:t>
          </a:r>
        </a:p>
        <a:p>
          <a:pPr marL="114300" lvl="1" indent="-114300" algn="l" defTabSz="622300">
            <a:lnSpc>
              <a:spcPct val="90000"/>
            </a:lnSpc>
            <a:spcBef>
              <a:spcPct val="0"/>
            </a:spcBef>
            <a:spcAft>
              <a:spcPct val="15000"/>
            </a:spcAft>
            <a:buChar char="•"/>
          </a:pPr>
          <a:r>
            <a:rPr lang="en-US" sz="1400" kern="1200" dirty="0"/>
            <a:t>Service Coordination</a:t>
          </a:r>
        </a:p>
      </dsp:txBody>
      <dsp:txXfrm>
        <a:off x="5505492" y="716354"/>
        <a:ext cx="1830426" cy="2332646"/>
      </dsp:txXfrm>
    </dsp:sp>
    <dsp:sp modelId="{D71A929F-02E5-4142-88FE-BFBABE41218F}">
      <dsp:nvSpPr>
        <dsp:cNvPr id="0" name=""/>
        <dsp:cNvSpPr/>
      </dsp:nvSpPr>
      <dsp:spPr>
        <a:xfrm>
          <a:off x="7587298" y="1641581"/>
          <a:ext cx="412196" cy="482191"/>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a:off x="7587298" y="1738019"/>
        <a:ext cx="288537" cy="289315"/>
      </dsp:txXfrm>
    </dsp:sp>
    <dsp:sp modelId="{E19E98F1-FAD7-4023-857E-BADC495F1494}">
      <dsp:nvSpPr>
        <dsp:cNvPr id="0" name=""/>
        <dsp:cNvSpPr/>
      </dsp:nvSpPr>
      <dsp:spPr>
        <a:xfrm>
          <a:off x="8170594" y="659407"/>
          <a:ext cx="1944320" cy="2446540"/>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Managed Care in I/DD</a:t>
          </a:r>
        </a:p>
      </dsp:txBody>
      <dsp:txXfrm>
        <a:off x="8227541" y="716354"/>
        <a:ext cx="1830426" cy="233264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CFE8DC-8246-40C0-9B4B-83DD19267523}">
      <dsp:nvSpPr>
        <dsp:cNvPr id="0" name=""/>
        <dsp:cNvSpPr/>
      </dsp:nvSpPr>
      <dsp:spPr>
        <a:xfrm>
          <a:off x="5029199" y="1712226"/>
          <a:ext cx="2083661" cy="361627"/>
        </a:xfrm>
        <a:custGeom>
          <a:avLst/>
          <a:gdLst/>
          <a:ahLst/>
          <a:cxnLst/>
          <a:rect l="0" t="0" r="0" b="0"/>
          <a:pathLst>
            <a:path>
              <a:moveTo>
                <a:pt x="0" y="0"/>
              </a:moveTo>
              <a:lnTo>
                <a:pt x="0" y="180813"/>
              </a:lnTo>
              <a:lnTo>
                <a:pt x="2083661" y="180813"/>
              </a:lnTo>
              <a:lnTo>
                <a:pt x="2083661" y="361627"/>
              </a:lnTo>
            </a:path>
          </a:pathLst>
        </a:custGeom>
        <a:noFill/>
        <a:ln w="12700" cap="flat" cmpd="sng" algn="ctr">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488BE62-4E0D-4E0E-9627-D12CA545D61A}">
      <dsp:nvSpPr>
        <dsp:cNvPr id="0" name=""/>
        <dsp:cNvSpPr/>
      </dsp:nvSpPr>
      <dsp:spPr>
        <a:xfrm>
          <a:off x="4983479" y="1712226"/>
          <a:ext cx="91440" cy="361627"/>
        </a:xfrm>
        <a:custGeom>
          <a:avLst/>
          <a:gdLst/>
          <a:ahLst/>
          <a:cxnLst/>
          <a:rect l="0" t="0" r="0" b="0"/>
          <a:pathLst>
            <a:path>
              <a:moveTo>
                <a:pt x="45720" y="0"/>
              </a:moveTo>
              <a:lnTo>
                <a:pt x="45720" y="361627"/>
              </a:lnTo>
            </a:path>
          </a:pathLst>
        </a:custGeom>
        <a:noFill/>
        <a:ln w="12700" cap="flat" cmpd="sng" algn="ctr">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C557696-528C-4A2D-88D1-78B9CB5144F3}">
      <dsp:nvSpPr>
        <dsp:cNvPr id="0" name=""/>
        <dsp:cNvSpPr/>
      </dsp:nvSpPr>
      <dsp:spPr>
        <a:xfrm>
          <a:off x="2945538" y="1712226"/>
          <a:ext cx="2083661" cy="361627"/>
        </a:xfrm>
        <a:custGeom>
          <a:avLst/>
          <a:gdLst/>
          <a:ahLst/>
          <a:cxnLst/>
          <a:rect l="0" t="0" r="0" b="0"/>
          <a:pathLst>
            <a:path>
              <a:moveTo>
                <a:pt x="2083661" y="0"/>
              </a:moveTo>
              <a:lnTo>
                <a:pt x="2083661" y="180813"/>
              </a:lnTo>
              <a:lnTo>
                <a:pt x="0" y="180813"/>
              </a:lnTo>
              <a:lnTo>
                <a:pt x="0" y="361627"/>
              </a:lnTo>
            </a:path>
          </a:pathLst>
        </a:custGeom>
        <a:noFill/>
        <a:ln w="12700" cap="flat" cmpd="sng" algn="ctr">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CC22B76-B560-404C-B76C-3BAD032F6143}">
      <dsp:nvSpPr>
        <dsp:cNvPr id="0" name=""/>
        <dsp:cNvSpPr/>
      </dsp:nvSpPr>
      <dsp:spPr>
        <a:xfrm>
          <a:off x="859" y="851209"/>
          <a:ext cx="1722034" cy="861017"/>
        </a:xfrm>
        <a:prstGeom prst="rect">
          <a:avLst/>
        </a:prstGeom>
        <a:gradFill rotWithShape="0">
          <a:gsLst>
            <a:gs pos="0">
              <a:schemeClr val="accent2">
                <a:hueOff val="0"/>
                <a:satOff val="0"/>
                <a:lumOff val="0"/>
                <a:alphaOff val="0"/>
                <a:shade val="85000"/>
                <a:satMod val="130000"/>
              </a:schemeClr>
            </a:gs>
            <a:gs pos="34000">
              <a:schemeClr val="accent2">
                <a:hueOff val="0"/>
                <a:satOff val="0"/>
                <a:lumOff val="0"/>
                <a:alphaOff val="0"/>
                <a:shade val="87000"/>
                <a:satMod val="125000"/>
              </a:schemeClr>
            </a:gs>
            <a:gs pos="70000">
              <a:schemeClr val="accent2">
                <a:hueOff val="0"/>
                <a:satOff val="0"/>
                <a:lumOff val="0"/>
                <a:alphaOff val="0"/>
                <a:tint val="100000"/>
                <a:shade val="90000"/>
                <a:satMod val="130000"/>
              </a:schemeClr>
            </a:gs>
            <a:gs pos="100000">
              <a:schemeClr val="accent2">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Rolled out on January 1, 2018 in 14  SW PA Counties – 80,000+ Participants, 16,000+ Community</a:t>
          </a:r>
        </a:p>
      </dsp:txBody>
      <dsp:txXfrm>
        <a:off x="859" y="851209"/>
        <a:ext cx="1722034" cy="861017"/>
      </dsp:txXfrm>
    </dsp:sp>
    <dsp:sp modelId="{6477B76D-09FE-43F5-920F-C6E2654F9E43}">
      <dsp:nvSpPr>
        <dsp:cNvPr id="0" name=""/>
        <dsp:cNvSpPr/>
      </dsp:nvSpPr>
      <dsp:spPr>
        <a:xfrm>
          <a:off x="2084521" y="851209"/>
          <a:ext cx="1722034" cy="861017"/>
        </a:xfrm>
        <a:prstGeom prst="rect">
          <a:avLst/>
        </a:prstGeom>
        <a:gradFill rotWithShape="0">
          <a:gsLst>
            <a:gs pos="0">
              <a:schemeClr val="accent2">
                <a:hueOff val="0"/>
                <a:satOff val="0"/>
                <a:lumOff val="0"/>
                <a:alphaOff val="0"/>
                <a:shade val="85000"/>
                <a:satMod val="130000"/>
              </a:schemeClr>
            </a:gs>
            <a:gs pos="34000">
              <a:schemeClr val="accent2">
                <a:hueOff val="0"/>
                <a:satOff val="0"/>
                <a:lumOff val="0"/>
                <a:alphaOff val="0"/>
                <a:shade val="87000"/>
                <a:satMod val="125000"/>
              </a:schemeClr>
            </a:gs>
            <a:gs pos="70000">
              <a:schemeClr val="accent2">
                <a:hueOff val="0"/>
                <a:satOff val="0"/>
                <a:lumOff val="0"/>
                <a:alphaOff val="0"/>
                <a:tint val="100000"/>
                <a:shade val="90000"/>
                <a:satMod val="130000"/>
              </a:schemeClr>
            </a:gs>
            <a:gs pos="100000">
              <a:schemeClr val="accent2">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Scheduled on January 1, 2019 in 5 SE PA Counties – 130,000 Participants, 40,000 Community</a:t>
          </a:r>
        </a:p>
      </dsp:txBody>
      <dsp:txXfrm>
        <a:off x="2084521" y="851209"/>
        <a:ext cx="1722034" cy="861017"/>
      </dsp:txXfrm>
    </dsp:sp>
    <dsp:sp modelId="{A3934682-FCEE-45FB-8B56-F31E0FA25E88}">
      <dsp:nvSpPr>
        <dsp:cNvPr id="0" name=""/>
        <dsp:cNvSpPr/>
      </dsp:nvSpPr>
      <dsp:spPr>
        <a:xfrm>
          <a:off x="4168182" y="851209"/>
          <a:ext cx="1722034" cy="861017"/>
        </a:xfrm>
        <a:prstGeom prst="rect">
          <a:avLst/>
        </a:prstGeom>
        <a:gradFill rotWithShape="0">
          <a:gsLst>
            <a:gs pos="0">
              <a:schemeClr val="accent2">
                <a:hueOff val="0"/>
                <a:satOff val="0"/>
                <a:lumOff val="0"/>
                <a:alphaOff val="0"/>
                <a:shade val="85000"/>
                <a:satMod val="130000"/>
              </a:schemeClr>
            </a:gs>
            <a:gs pos="34000">
              <a:schemeClr val="accent2">
                <a:hueOff val="0"/>
                <a:satOff val="0"/>
                <a:lumOff val="0"/>
                <a:alphaOff val="0"/>
                <a:shade val="87000"/>
                <a:satMod val="125000"/>
              </a:schemeClr>
            </a:gs>
            <a:gs pos="70000">
              <a:schemeClr val="accent2">
                <a:hueOff val="0"/>
                <a:satOff val="0"/>
                <a:lumOff val="0"/>
                <a:alphaOff val="0"/>
                <a:tint val="100000"/>
                <a:shade val="90000"/>
                <a:satMod val="130000"/>
              </a:schemeClr>
            </a:gs>
            <a:gs pos="100000">
              <a:schemeClr val="accent2">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Challenges:</a:t>
          </a:r>
        </a:p>
      </dsp:txBody>
      <dsp:txXfrm>
        <a:off x="4168182" y="851209"/>
        <a:ext cx="1722034" cy="861017"/>
      </dsp:txXfrm>
    </dsp:sp>
    <dsp:sp modelId="{85BDCB99-9312-4F16-A3BE-EF1471EDC0ED}">
      <dsp:nvSpPr>
        <dsp:cNvPr id="0" name=""/>
        <dsp:cNvSpPr/>
      </dsp:nvSpPr>
      <dsp:spPr>
        <a:xfrm>
          <a:off x="2084521" y="2073853"/>
          <a:ext cx="1722034" cy="861017"/>
        </a:xfrm>
        <a:prstGeom prst="rect">
          <a:avLst/>
        </a:prstGeom>
        <a:gradFill rotWithShape="0">
          <a:gsLst>
            <a:gs pos="0">
              <a:schemeClr val="accent2">
                <a:hueOff val="0"/>
                <a:satOff val="0"/>
                <a:lumOff val="0"/>
                <a:alphaOff val="0"/>
                <a:shade val="85000"/>
                <a:satMod val="130000"/>
              </a:schemeClr>
            </a:gs>
            <a:gs pos="34000">
              <a:schemeClr val="accent2">
                <a:hueOff val="0"/>
                <a:satOff val="0"/>
                <a:lumOff val="0"/>
                <a:alphaOff val="0"/>
                <a:shade val="87000"/>
                <a:satMod val="125000"/>
              </a:schemeClr>
            </a:gs>
            <a:gs pos="70000">
              <a:schemeClr val="accent2">
                <a:hueOff val="0"/>
                <a:satOff val="0"/>
                <a:lumOff val="0"/>
                <a:alphaOff val="0"/>
                <a:tint val="100000"/>
                <a:shade val="90000"/>
                <a:satMod val="130000"/>
              </a:schemeClr>
            </a:gs>
            <a:gs pos="100000">
              <a:schemeClr val="accent2">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Consumers Receiving Services – Minimal interruptions</a:t>
          </a:r>
        </a:p>
      </dsp:txBody>
      <dsp:txXfrm>
        <a:off x="2084521" y="2073853"/>
        <a:ext cx="1722034" cy="861017"/>
      </dsp:txXfrm>
    </dsp:sp>
    <dsp:sp modelId="{77523CBC-CFB6-497F-9CB0-B197F8303AE9}">
      <dsp:nvSpPr>
        <dsp:cNvPr id="0" name=""/>
        <dsp:cNvSpPr/>
      </dsp:nvSpPr>
      <dsp:spPr>
        <a:xfrm>
          <a:off x="4168182" y="2073853"/>
          <a:ext cx="1722034" cy="861017"/>
        </a:xfrm>
        <a:prstGeom prst="rect">
          <a:avLst/>
        </a:prstGeom>
        <a:gradFill rotWithShape="0">
          <a:gsLst>
            <a:gs pos="0">
              <a:schemeClr val="accent2">
                <a:hueOff val="0"/>
                <a:satOff val="0"/>
                <a:lumOff val="0"/>
                <a:alphaOff val="0"/>
                <a:shade val="85000"/>
                <a:satMod val="130000"/>
              </a:schemeClr>
            </a:gs>
            <a:gs pos="34000">
              <a:schemeClr val="accent2">
                <a:hueOff val="0"/>
                <a:satOff val="0"/>
                <a:lumOff val="0"/>
                <a:alphaOff val="0"/>
                <a:shade val="87000"/>
                <a:satMod val="125000"/>
              </a:schemeClr>
            </a:gs>
            <a:gs pos="70000">
              <a:schemeClr val="accent2">
                <a:hueOff val="0"/>
                <a:satOff val="0"/>
                <a:lumOff val="0"/>
                <a:alphaOff val="0"/>
                <a:tint val="100000"/>
                <a:shade val="90000"/>
                <a:satMod val="130000"/>
              </a:schemeClr>
            </a:gs>
            <a:gs pos="100000">
              <a:schemeClr val="accent2">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Providers Getting Paid – Improving</a:t>
          </a:r>
        </a:p>
      </dsp:txBody>
      <dsp:txXfrm>
        <a:off x="4168182" y="2073853"/>
        <a:ext cx="1722034" cy="861017"/>
      </dsp:txXfrm>
    </dsp:sp>
    <dsp:sp modelId="{30778652-1102-4A9C-AF6B-31AB9BAA7497}">
      <dsp:nvSpPr>
        <dsp:cNvPr id="0" name=""/>
        <dsp:cNvSpPr/>
      </dsp:nvSpPr>
      <dsp:spPr>
        <a:xfrm>
          <a:off x="6251844" y="2073853"/>
          <a:ext cx="1722034" cy="861017"/>
        </a:xfrm>
        <a:prstGeom prst="rect">
          <a:avLst/>
        </a:prstGeom>
        <a:gradFill rotWithShape="0">
          <a:gsLst>
            <a:gs pos="0">
              <a:schemeClr val="accent2">
                <a:hueOff val="0"/>
                <a:satOff val="0"/>
                <a:lumOff val="0"/>
                <a:alphaOff val="0"/>
                <a:shade val="85000"/>
                <a:satMod val="130000"/>
              </a:schemeClr>
            </a:gs>
            <a:gs pos="34000">
              <a:schemeClr val="accent2">
                <a:hueOff val="0"/>
                <a:satOff val="0"/>
                <a:lumOff val="0"/>
                <a:alphaOff val="0"/>
                <a:shade val="87000"/>
                <a:satMod val="125000"/>
              </a:schemeClr>
            </a:gs>
            <a:gs pos="70000">
              <a:schemeClr val="accent2">
                <a:hueOff val="0"/>
                <a:satOff val="0"/>
                <a:lumOff val="0"/>
                <a:alphaOff val="0"/>
                <a:tint val="100000"/>
                <a:shade val="90000"/>
                <a:satMod val="130000"/>
              </a:schemeClr>
            </a:gs>
            <a:gs pos="100000">
              <a:schemeClr val="accent2">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Service Coordination Systems and Authorization</a:t>
          </a:r>
        </a:p>
      </dsp:txBody>
      <dsp:txXfrm>
        <a:off x="6251844" y="2073853"/>
        <a:ext cx="1722034" cy="861017"/>
      </dsp:txXfrm>
    </dsp:sp>
    <dsp:sp modelId="{8E4894C2-DE2B-4B1D-8DE0-9CBCDF52F9A2}">
      <dsp:nvSpPr>
        <dsp:cNvPr id="0" name=""/>
        <dsp:cNvSpPr/>
      </dsp:nvSpPr>
      <dsp:spPr>
        <a:xfrm>
          <a:off x="6251844" y="851209"/>
          <a:ext cx="1722034" cy="861017"/>
        </a:xfrm>
        <a:prstGeom prst="rect">
          <a:avLst/>
        </a:prstGeom>
        <a:gradFill rotWithShape="0">
          <a:gsLst>
            <a:gs pos="0">
              <a:schemeClr val="accent2">
                <a:hueOff val="0"/>
                <a:satOff val="0"/>
                <a:lumOff val="0"/>
                <a:alphaOff val="0"/>
                <a:shade val="85000"/>
                <a:satMod val="130000"/>
              </a:schemeClr>
            </a:gs>
            <a:gs pos="34000">
              <a:schemeClr val="accent2">
                <a:hueOff val="0"/>
                <a:satOff val="0"/>
                <a:lumOff val="0"/>
                <a:alphaOff val="0"/>
                <a:shade val="87000"/>
                <a:satMod val="125000"/>
              </a:schemeClr>
            </a:gs>
            <a:gs pos="70000">
              <a:schemeClr val="accent2">
                <a:hueOff val="0"/>
                <a:satOff val="0"/>
                <a:lumOff val="0"/>
                <a:alphaOff val="0"/>
                <a:tint val="100000"/>
                <a:shade val="90000"/>
                <a:satMod val="130000"/>
              </a:schemeClr>
            </a:gs>
            <a:gs pos="100000">
              <a:schemeClr val="accent2">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Changing Role of Service Coordinators</a:t>
          </a:r>
        </a:p>
      </dsp:txBody>
      <dsp:txXfrm>
        <a:off x="6251844" y="851209"/>
        <a:ext cx="1722034" cy="861017"/>
      </dsp:txXfrm>
    </dsp:sp>
    <dsp:sp modelId="{0BF4D17C-2450-4B1E-9CED-63B1235D3A3C}">
      <dsp:nvSpPr>
        <dsp:cNvPr id="0" name=""/>
        <dsp:cNvSpPr/>
      </dsp:nvSpPr>
      <dsp:spPr>
        <a:xfrm>
          <a:off x="8335506" y="851209"/>
          <a:ext cx="1722034" cy="861017"/>
        </a:xfrm>
        <a:prstGeom prst="rect">
          <a:avLst/>
        </a:prstGeom>
        <a:gradFill rotWithShape="0">
          <a:gsLst>
            <a:gs pos="0">
              <a:schemeClr val="accent2">
                <a:hueOff val="0"/>
                <a:satOff val="0"/>
                <a:lumOff val="0"/>
                <a:alphaOff val="0"/>
                <a:shade val="85000"/>
                <a:satMod val="130000"/>
              </a:schemeClr>
            </a:gs>
            <a:gs pos="34000">
              <a:schemeClr val="accent2">
                <a:hueOff val="0"/>
                <a:satOff val="0"/>
                <a:lumOff val="0"/>
                <a:alphaOff val="0"/>
                <a:shade val="87000"/>
                <a:satMod val="125000"/>
              </a:schemeClr>
            </a:gs>
            <a:gs pos="70000">
              <a:schemeClr val="accent2">
                <a:hueOff val="0"/>
                <a:satOff val="0"/>
                <a:lumOff val="0"/>
                <a:alphaOff val="0"/>
                <a:tint val="100000"/>
                <a:shade val="90000"/>
                <a:satMod val="130000"/>
              </a:schemeClr>
            </a:gs>
            <a:gs pos="100000">
              <a:schemeClr val="accent2">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Ancillary Services and Transportation</a:t>
          </a:r>
        </a:p>
      </dsp:txBody>
      <dsp:txXfrm>
        <a:off x="8335506" y="851209"/>
        <a:ext cx="1722034" cy="86101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36B4A0-FD1B-4915-A9EF-B143252C5183}">
      <dsp:nvSpPr>
        <dsp:cNvPr id="0" name=""/>
        <dsp:cNvSpPr/>
      </dsp:nvSpPr>
      <dsp:spPr>
        <a:xfrm>
          <a:off x="38179" y="2153"/>
          <a:ext cx="3761123" cy="4405926"/>
        </a:xfrm>
        <a:prstGeom prst="rect">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b="1" kern="1200" dirty="0"/>
            <a:t>Focus:  </a:t>
          </a:r>
        </a:p>
        <a:p>
          <a:pPr marL="0" lvl="0" indent="0" algn="ctr" defTabSz="1555750">
            <a:lnSpc>
              <a:spcPct val="90000"/>
            </a:lnSpc>
            <a:spcBef>
              <a:spcPct val="0"/>
            </a:spcBef>
            <a:spcAft>
              <a:spcPct val="35000"/>
            </a:spcAft>
            <a:buNone/>
          </a:pPr>
          <a:r>
            <a:rPr lang="en-US" sz="3500" b="0" i="0" u="none" kern="1200" dirty="0"/>
            <a:t>Assess ability to obtain frequent consumer feedback through easy, non-obtrusive methods</a:t>
          </a:r>
          <a:r>
            <a:rPr lang="en-US" sz="3500" b="1" kern="1200" dirty="0"/>
            <a:t> </a:t>
          </a:r>
        </a:p>
      </dsp:txBody>
      <dsp:txXfrm>
        <a:off x="38179" y="2153"/>
        <a:ext cx="3761123" cy="440592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36B4A0-FD1B-4915-A9EF-B143252C5183}">
      <dsp:nvSpPr>
        <dsp:cNvPr id="0" name=""/>
        <dsp:cNvSpPr/>
      </dsp:nvSpPr>
      <dsp:spPr>
        <a:xfrm>
          <a:off x="38179" y="2153"/>
          <a:ext cx="3761123" cy="4405926"/>
        </a:xfrm>
        <a:prstGeom prst="rect">
          <a:avLst/>
        </a:prstGeom>
        <a:solidFill>
          <a:schemeClr val="accent3"/>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b="1" kern="1200" dirty="0"/>
            <a:t>Focus: </a:t>
          </a:r>
        </a:p>
        <a:p>
          <a:pPr marL="0" lvl="0" indent="0" algn="ctr" defTabSz="1555750">
            <a:lnSpc>
              <a:spcPct val="90000"/>
            </a:lnSpc>
            <a:spcBef>
              <a:spcPct val="0"/>
            </a:spcBef>
            <a:spcAft>
              <a:spcPct val="35000"/>
            </a:spcAft>
            <a:buNone/>
          </a:pPr>
          <a:r>
            <a:rPr lang="en-US" sz="3500" b="1" kern="1200" dirty="0"/>
            <a:t> </a:t>
          </a:r>
          <a:r>
            <a:rPr lang="en-US" sz="3500" b="0" kern="1200" dirty="0"/>
            <a:t>A</a:t>
          </a:r>
          <a:r>
            <a:rPr lang="en-US" sz="3500" b="0" i="0" u="none" kern="1200" dirty="0"/>
            <a:t>bility to track and analyze outcomes, identify options to improve services, and quickly change processes</a:t>
          </a:r>
          <a:endParaRPr lang="en-US" sz="3500" b="1" kern="1200" dirty="0"/>
        </a:p>
      </dsp:txBody>
      <dsp:txXfrm>
        <a:off x="38179" y="2153"/>
        <a:ext cx="3761123" cy="440592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BBD276-5254-4423-8696-472C47F3D996}">
      <dsp:nvSpPr>
        <dsp:cNvPr id="0" name=""/>
        <dsp:cNvSpPr/>
      </dsp:nvSpPr>
      <dsp:spPr>
        <a:xfrm>
          <a:off x="3594" y="813467"/>
          <a:ext cx="1946002" cy="2724403"/>
        </a:xfrm>
        <a:prstGeom prst="rect">
          <a:avLst/>
        </a:prstGeom>
        <a:solidFill>
          <a:schemeClr val="bg1">
            <a:lumMod val="95000"/>
            <a:hueOff val="0"/>
            <a:satOff val="0"/>
            <a:lumOff val="0"/>
            <a:alphaOff val="0"/>
          </a:schemeClr>
        </a:solidFill>
        <a:ln w="15875" cap="flat" cmpd="sng" algn="ctr">
          <a:solidFill>
            <a:schemeClr val="bg1">
              <a:lumMod val="9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1718" tIns="330200" rIns="151718" bIns="330200" numCol="1" spcCol="1270" anchor="t" anchorCtr="0">
          <a:noAutofit/>
        </a:bodyPr>
        <a:lstStyle/>
        <a:p>
          <a:pPr marL="0" lvl="0" indent="0" algn="l" defTabSz="844550">
            <a:lnSpc>
              <a:spcPct val="90000"/>
            </a:lnSpc>
            <a:spcBef>
              <a:spcPct val="0"/>
            </a:spcBef>
            <a:spcAft>
              <a:spcPct val="35000"/>
            </a:spcAft>
            <a:buNone/>
          </a:pPr>
          <a:r>
            <a:rPr lang="en-US" sz="1900" kern="1200" dirty="0"/>
            <a:t>Define Key Processes in Your Operations</a:t>
          </a:r>
        </a:p>
      </dsp:txBody>
      <dsp:txXfrm>
        <a:off x="3594" y="1848740"/>
        <a:ext cx="1946002" cy="1634641"/>
      </dsp:txXfrm>
    </dsp:sp>
    <dsp:sp modelId="{1B2EAD35-5681-458C-B0C5-D89A8330F8E0}">
      <dsp:nvSpPr>
        <dsp:cNvPr id="0" name=""/>
        <dsp:cNvSpPr/>
      </dsp:nvSpPr>
      <dsp:spPr>
        <a:xfrm>
          <a:off x="567934" y="1085907"/>
          <a:ext cx="817320" cy="817320"/>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722" tIns="12700" rIns="63722" bIns="12700" numCol="1" spcCol="1270" anchor="ctr" anchorCtr="0">
          <a:noAutofit/>
        </a:bodyPr>
        <a:lstStyle/>
        <a:p>
          <a:pPr marL="0" lvl="0" indent="0" algn="ctr" defTabSz="1733550">
            <a:lnSpc>
              <a:spcPct val="90000"/>
            </a:lnSpc>
            <a:spcBef>
              <a:spcPct val="0"/>
            </a:spcBef>
            <a:spcAft>
              <a:spcPct val="35000"/>
            </a:spcAft>
            <a:buNone/>
          </a:pPr>
          <a:r>
            <a:rPr lang="en-US" sz="3900" kern="1200" dirty="0"/>
            <a:t>1</a:t>
          </a:r>
        </a:p>
      </dsp:txBody>
      <dsp:txXfrm>
        <a:off x="687628" y="1205601"/>
        <a:ext cx="577932" cy="577932"/>
      </dsp:txXfrm>
    </dsp:sp>
    <dsp:sp modelId="{70AB2123-F08D-486B-9DDE-946F2A585122}">
      <dsp:nvSpPr>
        <dsp:cNvPr id="0" name=""/>
        <dsp:cNvSpPr/>
      </dsp:nvSpPr>
      <dsp:spPr>
        <a:xfrm>
          <a:off x="3594" y="3537798"/>
          <a:ext cx="1946002" cy="7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82600D-C10E-4894-A25D-830779B4CBDF}">
      <dsp:nvSpPr>
        <dsp:cNvPr id="0" name=""/>
        <dsp:cNvSpPr/>
      </dsp:nvSpPr>
      <dsp:spPr>
        <a:xfrm>
          <a:off x="2144196" y="813467"/>
          <a:ext cx="1946002" cy="2724403"/>
        </a:xfrm>
        <a:prstGeom prst="rect">
          <a:avLst/>
        </a:prstGeom>
        <a:solidFill>
          <a:schemeClr val="bg1">
            <a:lumMod val="95000"/>
            <a:hueOff val="0"/>
            <a:satOff val="0"/>
            <a:lumOff val="0"/>
            <a:alphaOff val="0"/>
          </a:schemeClr>
        </a:solidFill>
        <a:ln w="15875" cap="flat" cmpd="sng" algn="ctr">
          <a:solidFill>
            <a:schemeClr val="bg1">
              <a:lumMod val="9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1718" tIns="330200" rIns="151718" bIns="330200" numCol="1" spcCol="1270" anchor="t" anchorCtr="0">
          <a:noAutofit/>
        </a:bodyPr>
        <a:lstStyle/>
        <a:p>
          <a:pPr marL="0" lvl="0" indent="0" algn="l" defTabSz="844550">
            <a:lnSpc>
              <a:spcPct val="90000"/>
            </a:lnSpc>
            <a:spcBef>
              <a:spcPct val="0"/>
            </a:spcBef>
            <a:spcAft>
              <a:spcPct val="35000"/>
            </a:spcAft>
            <a:buNone/>
          </a:pPr>
          <a:r>
            <a:rPr lang="en-US" sz="1900" kern="1200" dirty="0"/>
            <a:t>Process Mapping </a:t>
          </a:r>
        </a:p>
      </dsp:txBody>
      <dsp:txXfrm>
        <a:off x="2144196" y="1848740"/>
        <a:ext cx="1946002" cy="1634641"/>
      </dsp:txXfrm>
    </dsp:sp>
    <dsp:sp modelId="{250603CF-66E9-432C-8B40-5DF9A0A2127A}">
      <dsp:nvSpPr>
        <dsp:cNvPr id="0" name=""/>
        <dsp:cNvSpPr/>
      </dsp:nvSpPr>
      <dsp:spPr>
        <a:xfrm>
          <a:off x="2708537" y="1085907"/>
          <a:ext cx="817320" cy="817320"/>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722" tIns="12700" rIns="63722" bIns="12700" numCol="1" spcCol="1270" anchor="ctr" anchorCtr="0">
          <a:noAutofit/>
        </a:bodyPr>
        <a:lstStyle/>
        <a:p>
          <a:pPr marL="0" lvl="0" indent="0" algn="ctr" defTabSz="1733550">
            <a:lnSpc>
              <a:spcPct val="90000"/>
            </a:lnSpc>
            <a:spcBef>
              <a:spcPct val="0"/>
            </a:spcBef>
            <a:spcAft>
              <a:spcPct val="35000"/>
            </a:spcAft>
            <a:buNone/>
          </a:pPr>
          <a:r>
            <a:rPr lang="en-US" sz="3900" kern="1200" dirty="0"/>
            <a:t>2</a:t>
          </a:r>
        </a:p>
      </dsp:txBody>
      <dsp:txXfrm>
        <a:off x="2828231" y="1205601"/>
        <a:ext cx="577932" cy="577932"/>
      </dsp:txXfrm>
    </dsp:sp>
    <dsp:sp modelId="{8D8F13B2-4999-407E-A67D-062A82827C40}">
      <dsp:nvSpPr>
        <dsp:cNvPr id="0" name=""/>
        <dsp:cNvSpPr/>
      </dsp:nvSpPr>
      <dsp:spPr>
        <a:xfrm>
          <a:off x="2144196" y="3537798"/>
          <a:ext cx="1946002" cy="7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74FCE2-E4EE-46B9-9233-BFA8B80FCAC7}">
      <dsp:nvSpPr>
        <dsp:cNvPr id="0" name=""/>
        <dsp:cNvSpPr/>
      </dsp:nvSpPr>
      <dsp:spPr>
        <a:xfrm>
          <a:off x="4284798" y="813467"/>
          <a:ext cx="1946002" cy="2724403"/>
        </a:xfrm>
        <a:prstGeom prst="rect">
          <a:avLst/>
        </a:prstGeom>
        <a:solidFill>
          <a:schemeClr val="bg1">
            <a:lumMod val="95000"/>
            <a:hueOff val="0"/>
            <a:satOff val="0"/>
            <a:lumOff val="0"/>
            <a:alphaOff val="0"/>
          </a:schemeClr>
        </a:solidFill>
        <a:ln w="15875" cap="flat" cmpd="sng" algn="ctr">
          <a:solidFill>
            <a:schemeClr val="bg1">
              <a:lumMod val="9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1718" tIns="330200" rIns="151718" bIns="330200" numCol="1" spcCol="1270" anchor="t" anchorCtr="0">
          <a:noAutofit/>
        </a:bodyPr>
        <a:lstStyle/>
        <a:p>
          <a:pPr marL="0" lvl="0" indent="0" algn="l" defTabSz="844550">
            <a:lnSpc>
              <a:spcPct val="90000"/>
            </a:lnSpc>
            <a:spcBef>
              <a:spcPct val="0"/>
            </a:spcBef>
            <a:spcAft>
              <a:spcPct val="35000"/>
            </a:spcAft>
            <a:buNone/>
          </a:pPr>
          <a:r>
            <a:rPr lang="en-US" sz="1900" kern="1200" dirty="0"/>
            <a:t>Accountability</a:t>
          </a:r>
        </a:p>
      </dsp:txBody>
      <dsp:txXfrm>
        <a:off x="4284798" y="1848740"/>
        <a:ext cx="1946002" cy="1634641"/>
      </dsp:txXfrm>
    </dsp:sp>
    <dsp:sp modelId="{DA9FB354-2760-47D3-A6FB-F083A8A2D16B}">
      <dsp:nvSpPr>
        <dsp:cNvPr id="0" name=""/>
        <dsp:cNvSpPr/>
      </dsp:nvSpPr>
      <dsp:spPr>
        <a:xfrm>
          <a:off x="4849139" y="1085907"/>
          <a:ext cx="817320" cy="817320"/>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722" tIns="12700" rIns="63722" bIns="12700" numCol="1" spcCol="1270" anchor="ctr" anchorCtr="0">
          <a:noAutofit/>
        </a:bodyPr>
        <a:lstStyle/>
        <a:p>
          <a:pPr marL="0" lvl="0" indent="0" algn="ctr" defTabSz="1733550">
            <a:lnSpc>
              <a:spcPct val="90000"/>
            </a:lnSpc>
            <a:spcBef>
              <a:spcPct val="0"/>
            </a:spcBef>
            <a:spcAft>
              <a:spcPct val="35000"/>
            </a:spcAft>
            <a:buNone/>
          </a:pPr>
          <a:r>
            <a:rPr lang="en-US" sz="3900" kern="1200" dirty="0"/>
            <a:t>3</a:t>
          </a:r>
        </a:p>
      </dsp:txBody>
      <dsp:txXfrm>
        <a:off x="4968833" y="1205601"/>
        <a:ext cx="577932" cy="577932"/>
      </dsp:txXfrm>
    </dsp:sp>
    <dsp:sp modelId="{BF67A3FD-DDE1-4562-A2E5-F37C75445AC3}">
      <dsp:nvSpPr>
        <dsp:cNvPr id="0" name=""/>
        <dsp:cNvSpPr/>
      </dsp:nvSpPr>
      <dsp:spPr>
        <a:xfrm>
          <a:off x="4284798" y="3537798"/>
          <a:ext cx="1946002" cy="7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0C2954-1C55-4593-8609-7A469F15E3F7}">
      <dsp:nvSpPr>
        <dsp:cNvPr id="0" name=""/>
        <dsp:cNvSpPr/>
      </dsp:nvSpPr>
      <dsp:spPr>
        <a:xfrm>
          <a:off x="6425401" y="813467"/>
          <a:ext cx="1946002" cy="2724403"/>
        </a:xfrm>
        <a:prstGeom prst="rect">
          <a:avLst/>
        </a:prstGeom>
        <a:solidFill>
          <a:schemeClr val="bg1">
            <a:lumMod val="95000"/>
            <a:hueOff val="0"/>
            <a:satOff val="0"/>
            <a:lumOff val="0"/>
            <a:alphaOff val="0"/>
          </a:schemeClr>
        </a:solidFill>
        <a:ln w="15875" cap="flat" cmpd="sng" algn="ctr">
          <a:solidFill>
            <a:schemeClr val="bg1">
              <a:lumMod val="9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1718" tIns="330200" rIns="151718" bIns="330200" numCol="1" spcCol="1270" anchor="t" anchorCtr="0">
          <a:noAutofit/>
        </a:bodyPr>
        <a:lstStyle/>
        <a:p>
          <a:pPr marL="0" lvl="0" indent="0" algn="l" defTabSz="844550">
            <a:lnSpc>
              <a:spcPct val="90000"/>
            </a:lnSpc>
            <a:spcBef>
              <a:spcPct val="0"/>
            </a:spcBef>
            <a:spcAft>
              <a:spcPct val="35000"/>
            </a:spcAft>
            <a:buNone/>
          </a:pPr>
          <a:r>
            <a:rPr lang="en-US" sz="1900" kern="1200" dirty="0"/>
            <a:t>Process Streamlining</a:t>
          </a:r>
        </a:p>
      </dsp:txBody>
      <dsp:txXfrm>
        <a:off x="6425401" y="1848740"/>
        <a:ext cx="1946002" cy="1634641"/>
      </dsp:txXfrm>
    </dsp:sp>
    <dsp:sp modelId="{9A77F1C3-5103-4519-BAA4-7AAD2ACF79BD}">
      <dsp:nvSpPr>
        <dsp:cNvPr id="0" name=""/>
        <dsp:cNvSpPr/>
      </dsp:nvSpPr>
      <dsp:spPr>
        <a:xfrm>
          <a:off x="6989741" y="1085907"/>
          <a:ext cx="817320" cy="817320"/>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722" tIns="12700" rIns="63722" bIns="12700" numCol="1" spcCol="1270" anchor="ctr" anchorCtr="0">
          <a:noAutofit/>
        </a:bodyPr>
        <a:lstStyle/>
        <a:p>
          <a:pPr marL="0" lvl="0" indent="0" algn="ctr" defTabSz="1733550">
            <a:lnSpc>
              <a:spcPct val="90000"/>
            </a:lnSpc>
            <a:spcBef>
              <a:spcPct val="0"/>
            </a:spcBef>
            <a:spcAft>
              <a:spcPct val="35000"/>
            </a:spcAft>
            <a:buNone/>
          </a:pPr>
          <a:r>
            <a:rPr lang="en-US" sz="3900" kern="1200" dirty="0"/>
            <a:t>4</a:t>
          </a:r>
        </a:p>
      </dsp:txBody>
      <dsp:txXfrm>
        <a:off x="7109435" y="1205601"/>
        <a:ext cx="577932" cy="577932"/>
      </dsp:txXfrm>
    </dsp:sp>
    <dsp:sp modelId="{CF7F741D-6E5B-43F9-9309-E44D51F4E2C2}">
      <dsp:nvSpPr>
        <dsp:cNvPr id="0" name=""/>
        <dsp:cNvSpPr/>
      </dsp:nvSpPr>
      <dsp:spPr>
        <a:xfrm>
          <a:off x="6425401" y="3537798"/>
          <a:ext cx="1946002" cy="7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5DE034-9691-42DF-8159-483C636E2316}">
      <dsp:nvSpPr>
        <dsp:cNvPr id="0" name=""/>
        <dsp:cNvSpPr/>
      </dsp:nvSpPr>
      <dsp:spPr>
        <a:xfrm>
          <a:off x="8566003" y="813467"/>
          <a:ext cx="1946002" cy="2724403"/>
        </a:xfrm>
        <a:prstGeom prst="rect">
          <a:avLst/>
        </a:prstGeom>
        <a:solidFill>
          <a:schemeClr val="bg1">
            <a:lumMod val="95000"/>
            <a:hueOff val="0"/>
            <a:satOff val="0"/>
            <a:lumOff val="0"/>
            <a:alphaOff val="0"/>
          </a:schemeClr>
        </a:solidFill>
        <a:ln w="15875" cap="flat" cmpd="sng" algn="ctr">
          <a:solidFill>
            <a:schemeClr val="bg1">
              <a:lumMod val="9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1718" tIns="330200" rIns="151718" bIns="330200" numCol="1" spcCol="1270" anchor="t" anchorCtr="0">
          <a:noAutofit/>
        </a:bodyPr>
        <a:lstStyle/>
        <a:p>
          <a:pPr marL="0" lvl="0" indent="0" algn="l" defTabSz="844550">
            <a:lnSpc>
              <a:spcPct val="90000"/>
            </a:lnSpc>
            <a:spcBef>
              <a:spcPct val="0"/>
            </a:spcBef>
            <a:spcAft>
              <a:spcPct val="35000"/>
            </a:spcAft>
            <a:buNone/>
          </a:pPr>
          <a:r>
            <a:rPr lang="en-US" sz="1900" kern="1200" dirty="0"/>
            <a:t>Process Improvement</a:t>
          </a:r>
        </a:p>
      </dsp:txBody>
      <dsp:txXfrm>
        <a:off x="8566003" y="1848740"/>
        <a:ext cx="1946002" cy="1634641"/>
      </dsp:txXfrm>
    </dsp:sp>
    <dsp:sp modelId="{00F7FC84-9139-4C2F-A997-C82186238AA0}">
      <dsp:nvSpPr>
        <dsp:cNvPr id="0" name=""/>
        <dsp:cNvSpPr/>
      </dsp:nvSpPr>
      <dsp:spPr>
        <a:xfrm>
          <a:off x="9130344" y="1085907"/>
          <a:ext cx="817320" cy="817320"/>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722" tIns="12700" rIns="63722" bIns="12700" numCol="1" spcCol="1270" anchor="ctr" anchorCtr="0">
          <a:noAutofit/>
        </a:bodyPr>
        <a:lstStyle/>
        <a:p>
          <a:pPr marL="0" lvl="0" indent="0" algn="ctr" defTabSz="1733550">
            <a:lnSpc>
              <a:spcPct val="90000"/>
            </a:lnSpc>
            <a:spcBef>
              <a:spcPct val="0"/>
            </a:spcBef>
            <a:spcAft>
              <a:spcPct val="35000"/>
            </a:spcAft>
            <a:buNone/>
          </a:pPr>
          <a:r>
            <a:rPr lang="en-US" sz="3900" kern="1200" dirty="0"/>
            <a:t>5</a:t>
          </a:r>
        </a:p>
      </dsp:txBody>
      <dsp:txXfrm>
        <a:off x="9250038" y="1205601"/>
        <a:ext cx="577932" cy="577932"/>
      </dsp:txXfrm>
    </dsp:sp>
    <dsp:sp modelId="{C6DCD9D4-5E83-4CCB-AC89-852042EDB0CA}">
      <dsp:nvSpPr>
        <dsp:cNvPr id="0" name=""/>
        <dsp:cNvSpPr/>
      </dsp:nvSpPr>
      <dsp:spPr>
        <a:xfrm>
          <a:off x="8566003" y="3537798"/>
          <a:ext cx="1946002" cy="7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E69CD8-B269-424F-A411-4FC7E588BFC8}">
      <dsp:nvSpPr>
        <dsp:cNvPr id="0" name=""/>
        <dsp:cNvSpPr/>
      </dsp:nvSpPr>
      <dsp:spPr>
        <a:xfrm>
          <a:off x="0" y="0"/>
          <a:ext cx="3286125" cy="4351338"/>
        </a:xfrm>
        <a:prstGeom prst="rect">
          <a:avLst/>
        </a:prstGeom>
        <a:solidFill>
          <a:schemeClr val="bg1">
            <a:lumMod val="95000"/>
            <a:hueOff val="0"/>
            <a:satOff val="0"/>
            <a:lumOff val="0"/>
            <a:alphaOff val="0"/>
          </a:schemeClr>
        </a:solidFill>
        <a:ln w="15875" cap="flat" cmpd="sng" algn="ctr">
          <a:solidFill>
            <a:schemeClr val="bg1">
              <a:lumMod val="9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1155700">
            <a:lnSpc>
              <a:spcPct val="90000"/>
            </a:lnSpc>
            <a:spcBef>
              <a:spcPct val="0"/>
            </a:spcBef>
            <a:spcAft>
              <a:spcPct val="35000"/>
            </a:spcAft>
            <a:buNone/>
          </a:pPr>
          <a:r>
            <a:rPr lang="en-US" sz="2600" kern="1200" dirty="0"/>
            <a:t>Physical Infrastructure</a:t>
          </a:r>
        </a:p>
      </dsp:txBody>
      <dsp:txXfrm>
        <a:off x="0" y="1653508"/>
        <a:ext cx="3286125" cy="2610802"/>
      </dsp:txXfrm>
    </dsp:sp>
    <dsp:sp modelId="{7AF3B391-70FC-40A6-8058-58892A0DFE20}">
      <dsp:nvSpPr>
        <dsp:cNvPr id="0" name=""/>
        <dsp:cNvSpPr/>
      </dsp:nvSpPr>
      <dsp:spPr>
        <a:xfrm>
          <a:off x="990361" y="435133"/>
          <a:ext cx="1305401" cy="1305401"/>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774" tIns="12700" rIns="101774"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1181533" y="626305"/>
        <a:ext cx="923057" cy="923057"/>
      </dsp:txXfrm>
    </dsp:sp>
    <dsp:sp modelId="{641CC9BB-0CBC-431A-8288-C08A0C02F887}">
      <dsp:nvSpPr>
        <dsp:cNvPr id="0" name=""/>
        <dsp:cNvSpPr/>
      </dsp:nvSpPr>
      <dsp:spPr>
        <a:xfrm>
          <a:off x="0" y="4351266"/>
          <a:ext cx="3286125" cy="7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E99F80-CA29-4C5C-B142-EAB1D94FE88A}">
      <dsp:nvSpPr>
        <dsp:cNvPr id="0" name=""/>
        <dsp:cNvSpPr/>
      </dsp:nvSpPr>
      <dsp:spPr>
        <a:xfrm>
          <a:off x="3614737" y="0"/>
          <a:ext cx="3286125" cy="4351338"/>
        </a:xfrm>
        <a:prstGeom prst="rect">
          <a:avLst/>
        </a:prstGeom>
        <a:solidFill>
          <a:schemeClr val="bg1">
            <a:lumMod val="95000"/>
            <a:hueOff val="0"/>
            <a:satOff val="0"/>
            <a:lumOff val="0"/>
            <a:alphaOff val="0"/>
          </a:schemeClr>
        </a:solidFill>
        <a:ln w="15875" cap="flat" cmpd="sng" algn="ctr">
          <a:solidFill>
            <a:schemeClr val="bg1">
              <a:lumMod val="9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1155700">
            <a:lnSpc>
              <a:spcPct val="90000"/>
            </a:lnSpc>
            <a:spcBef>
              <a:spcPct val="0"/>
            </a:spcBef>
            <a:spcAft>
              <a:spcPct val="35000"/>
            </a:spcAft>
            <a:buNone/>
          </a:pPr>
          <a:r>
            <a:rPr lang="en-US" sz="2600" kern="1200" dirty="0"/>
            <a:t>Technology Infrastructure</a:t>
          </a:r>
        </a:p>
      </dsp:txBody>
      <dsp:txXfrm>
        <a:off x="3614737" y="1653508"/>
        <a:ext cx="3286125" cy="2610802"/>
      </dsp:txXfrm>
    </dsp:sp>
    <dsp:sp modelId="{215B131B-EC99-4F8D-88EA-2E5E88C2C724}">
      <dsp:nvSpPr>
        <dsp:cNvPr id="0" name=""/>
        <dsp:cNvSpPr/>
      </dsp:nvSpPr>
      <dsp:spPr>
        <a:xfrm>
          <a:off x="4605099" y="435133"/>
          <a:ext cx="1305401" cy="1305401"/>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774" tIns="12700" rIns="101774"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4796271" y="626305"/>
        <a:ext cx="923057" cy="923057"/>
      </dsp:txXfrm>
    </dsp:sp>
    <dsp:sp modelId="{08F15684-F1DE-4A22-B897-97C28360A100}">
      <dsp:nvSpPr>
        <dsp:cNvPr id="0" name=""/>
        <dsp:cNvSpPr/>
      </dsp:nvSpPr>
      <dsp:spPr>
        <a:xfrm>
          <a:off x="3614737" y="4351266"/>
          <a:ext cx="3286125" cy="7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28EC1F-2FB3-4169-889C-2D69F8EA9EDE}">
      <dsp:nvSpPr>
        <dsp:cNvPr id="0" name=""/>
        <dsp:cNvSpPr/>
      </dsp:nvSpPr>
      <dsp:spPr>
        <a:xfrm>
          <a:off x="7229475" y="0"/>
          <a:ext cx="3286125" cy="4351338"/>
        </a:xfrm>
        <a:prstGeom prst="rect">
          <a:avLst/>
        </a:prstGeom>
        <a:solidFill>
          <a:schemeClr val="bg1">
            <a:lumMod val="95000"/>
            <a:hueOff val="0"/>
            <a:satOff val="0"/>
            <a:lumOff val="0"/>
            <a:alphaOff val="0"/>
          </a:schemeClr>
        </a:solidFill>
        <a:ln w="15875" cap="flat" cmpd="sng" algn="ctr">
          <a:solidFill>
            <a:schemeClr val="bg1">
              <a:lumMod val="9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1155700">
            <a:lnSpc>
              <a:spcPct val="90000"/>
            </a:lnSpc>
            <a:spcBef>
              <a:spcPct val="0"/>
            </a:spcBef>
            <a:spcAft>
              <a:spcPct val="35000"/>
            </a:spcAft>
            <a:buNone/>
          </a:pPr>
          <a:r>
            <a:rPr lang="en-US" sz="2600" kern="1200" dirty="0"/>
            <a:t>People Infrastructure</a:t>
          </a:r>
        </a:p>
      </dsp:txBody>
      <dsp:txXfrm>
        <a:off x="7229475" y="1653508"/>
        <a:ext cx="3286125" cy="2610802"/>
      </dsp:txXfrm>
    </dsp:sp>
    <dsp:sp modelId="{4B844065-8E86-43D8-BBCB-7797D864711F}">
      <dsp:nvSpPr>
        <dsp:cNvPr id="0" name=""/>
        <dsp:cNvSpPr/>
      </dsp:nvSpPr>
      <dsp:spPr>
        <a:xfrm>
          <a:off x="8219836" y="435133"/>
          <a:ext cx="1305401" cy="1305401"/>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774" tIns="12700" rIns="101774"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8411008" y="626305"/>
        <a:ext cx="923057" cy="923057"/>
      </dsp:txXfrm>
    </dsp:sp>
    <dsp:sp modelId="{C8305F52-B8A2-44D8-99E6-B5DCABDBD6DC}">
      <dsp:nvSpPr>
        <dsp:cNvPr id="0" name=""/>
        <dsp:cNvSpPr/>
      </dsp:nvSpPr>
      <dsp:spPr>
        <a:xfrm>
          <a:off x="7229475" y="4351266"/>
          <a:ext cx="3286125" cy="7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A97EAC-00D1-4D77-966C-8A038E7BCBAF}">
      <dsp:nvSpPr>
        <dsp:cNvPr id="0" name=""/>
        <dsp:cNvSpPr/>
      </dsp:nvSpPr>
      <dsp:spPr>
        <a:xfrm>
          <a:off x="788669" y="0"/>
          <a:ext cx="8938260" cy="435133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76BB573-8A15-4D87-855B-D3F3B6C4A9D5}">
      <dsp:nvSpPr>
        <dsp:cNvPr id="0" name=""/>
        <dsp:cNvSpPr/>
      </dsp:nvSpPr>
      <dsp:spPr>
        <a:xfrm>
          <a:off x="4101" y="1305401"/>
          <a:ext cx="1679776" cy="174053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Beyond accounting</a:t>
          </a:r>
        </a:p>
      </dsp:txBody>
      <dsp:txXfrm>
        <a:off x="86101" y="1387401"/>
        <a:ext cx="1515776" cy="1576535"/>
      </dsp:txXfrm>
    </dsp:sp>
    <dsp:sp modelId="{CF406AAA-40B9-4349-965F-DFB43FC9DDBA}">
      <dsp:nvSpPr>
        <dsp:cNvPr id="0" name=""/>
        <dsp:cNvSpPr/>
      </dsp:nvSpPr>
      <dsp:spPr>
        <a:xfrm>
          <a:off x="1769625" y="1305401"/>
          <a:ext cx="1679776" cy="174053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Aligning Processes and Costs</a:t>
          </a:r>
        </a:p>
      </dsp:txBody>
      <dsp:txXfrm>
        <a:off x="1851625" y="1387401"/>
        <a:ext cx="1515776" cy="1576535"/>
      </dsp:txXfrm>
    </dsp:sp>
    <dsp:sp modelId="{712B6242-48B7-4631-8721-C9E96326D631}">
      <dsp:nvSpPr>
        <dsp:cNvPr id="0" name=""/>
        <dsp:cNvSpPr/>
      </dsp:nvSpPr>
      <dsp:spPr>
        <a:xfrm>
          <a:off x="3535149" y="1305401"/>
          <a:ext cx="1679776" cy="174053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Structural Costs</a:t>
          </a:r>
        </a:p>
      </dsp:txBody>
      <dsp:txXfrm>
        <a:off x="3617149" y="1387401"/>
        <a:ext cx="1515776" cy="1576535"/>
      </dsp:txXfrm>
    </dsp:sp>
    <dsp:sp modelId="{46EC464F-CE14-4D57-967C-8C752140F9F9}">
      <dsp:nvSpPr>
        <dsp:cNvPr id="0" name=""/>
        <dsp:cNvSpPr/>
      </dsp:nvSpPr>
      <dsp:spPr>
        <a:xfrm>
          <a:off x="5300673" y="1305401"/>
          <a:ext cx="1679776" cy="174053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Capital Costs</a:t>
          </a:r>
        </a:p>
      </dsp:txBody>
      <dsp:txXfrm>
        <a:off x="5382673" y="1387401"/>
        <a:ext cx="1515776" cy="1576535"/>
      </dsp:txXfrm>
    </dsp:sp>
    <dsp:sp modelId="{45D1BFFD-3F1F-40C2-902D-B59850E4B8FF}">
      <dsp:nvSpPr>
        <dsp:cNvPr id="0" name=""/>
        <dsp:cNvSpPr/>
      </dsp:nvSpPr>
      <dsp:spPr>
        <a:xfrm>
          <a:off x="7066197" y="1305401"/>
          <a:ext cx="1679776" cy="174053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Operational Costs</a:t>
          </a:r>
        </a:p>
      </dsp:txBody>
      <dsp:txXfrm>
        <a:off x="7148197" y="1387401"/>
        <a:ext cx="1515776" cy="1576535"/>
      </dsp:txXfrm>
    </dsp:sp>
    <dsp:sp modelId="{2B17EEE3-85F2-45DB-A278-E2B66FA51199}">
      <dsp:nvSpPr>
        <dsp:cNvPr id="0" name=""/>
        <dsp:cNvSpPr/>
      </dsp:nvSpPr>
      <dsp:spPr>
        <a:xfrm>
          <a:off x="8831721" y="1305401"/>
          <a:ext cx="1679776" cy="174053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Accountability for Costs</a:t>
          </a:r>
        </a:p>
      </dsp:txBody>
      <dsp:txXfrm>
        <a:off x="8913721" y="1387401"/>
        <a:ext cx="1515776" cy="1576535"/>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EF9E5D-7B69-4D41-854C-571FF9E7478D}">
      <dsp:nvSpPr>
        <dsp:cNvPr id="0" name=""/>
        <dsp:cNvSpPr/>
      </dsp:nvSpPr>
      <dsp:spPr>
        <a:xfrm>
          <a:off x="1359535" y="2675"/>
          <a:ext cx="5438140" cy="670375"/>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5515" tIns="170275" rIns="105515" bIns="170275" numCol="1" spcCol="1270" anchor="ctr" anchorCtr="0">
          <a:noAutofit/>
        </a:bodyPr>
        <a:lstStyle/>
        <a:p>
          <a:pPr marL="0" lvl="0" indent="0" algn="l" defTabSz="933450">
            <a:lnSpc>
              <a:spcPct val="90000"/>
            </a:lnSpc>
            <a:spcBef>
              <a:spcPct val="0"/>
            </a:spcBef>
            <a:spcAft>
              <a:spcPct val="35000"/>
            </a:spcAft>
            <a:buNone/>
          </a:pPr>
          <a:r>
            <a:rPr lang="en-US" sz="2100" kern="1200" dirty="0"/>
            <a:t>Know Your Market</a:t>
          </a:r>
        </a:p>
      </dsp:txBody>
      <dsp:txXfrm>
        <a:off x="1359535" y="2675"/>
        <a:ext cx="5438140" cy="670375"/>
      </dsp:txXfrm>
    </dsp:sp>
    <dsp:sp modelId="{31A4C32E-6C1B-461F-8CE8-BE0BE27BCD89}">
      <dsp:nvSpPr>
        <dsp:cNvPr id="0" name=""/>
        <dsp:cNvSpPr/>
      </dsp:nvSpPr>
      <dsp:spPr>
        <a:xfrm>
          <a:off x="0" y="2675"/>
          <a:ext cx="1359535" cy="670375"/>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942" tIns="66218" rIns="71942" bIns="66218" numCol="1" spcCol="1270" anchor="ctr" anchorCtr="0">
          <a:noAutofit/>
        </a:bodyPr>
        <a:lstStyle/>
        <a:p>
          <a:pPr marL="0" lvl="0" indent="0" algn="ctr" defTabSz="1155700">
            <a:lnSpc>
              <a:spcPct val="90000"/>
            </a:lnSpc>
            <a:spcBef>
              <a:spcPct val="0"/>
            </a:spcBef>
            <a:spcAft>
              <a:spcPct val="35000"/>
            </a:spcAft>
            <a:buNone/>
          </a:pPr>
          <a:r>
            <a:rPr lang="en-US" sz="2600" kern="1200" dirty="0"/>
            <a:t>Know</a:t>
          </a:r>
        </a:p>
      </dsp:txBody>
      <dsp:txXfrm>
        <a:off x="0" y="2675"/>
        <a:ext cx="1359535" cy="670375"/>
      </dsp:txXfrm>
    </dsp:sp>
    <dsp:sp modelId="{1719B5EA-3B3A-45EF-ABE0-C343FB3F8330}">
      <dsp:nvSpPr>
        <dsp:cNvPr id="0" name=""/>
        <dsp:cNvSpPr/>
      </dsp:nvSpPr>
      <dsp:spPr>
        <a:xfrm>
          <a:off x="1359535" y="713273"/>
          <a:ext cx="5438140" cy="670375"/>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5515" tIns="170275" rIns="105515" bIns="170275" numCol="1" spcCol="1270" anchor="ctr" anchorCtr="0">
          <a:noAutofit/>
        </a:bodyPr>
        <a:lstStyle/>
        <a:p>
          <a:pPr marL="0" lvl="0" indent="0" algn="l" defTabSz="933450">
            <a:lnSpc>
              <a:spcPct val="90000"/>
            </a:lnSpc>
            <a:spcBef>
              <a:spcPct val="0"/>
            </a:spcBef>
            <a:spcAft>
              <a:spcPct val="35000"/>
            </a:spcAft>
            <a:buNone/>
          </a:pPr>
          <a:r>
            <a:rPr lang="en-US" sz="2100" kern="1200" dirty="0"/>
            <a:t>Know Your Consumer</a:t>
          </a:r>
        </a:p>
      </dsp:txBody>
      <dsp:txXfrm>
        <a:off x="1359535" y="713273"/>
        <a:ext cx="5438140" cy="670375"/>
      </dsp:txXfrm>
    </dsp:sp>
    <dsp:sp modelId="{910EA828-A374-4E95-A267-FC111AA8DFAA}">
      <dsp:nvSpPr>
        <dsp:cNvPr id="0" name=""/>
        <dsp:cNvSpPr/>
      </dsp:nvSpPr>
      <dsp:spPr>
        <a:xfrm>
          <a:off x="0" y="713273"/>
          <a:ext cx="1359535" cy="670375"/>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942" tIns="66218" rIns="71942" bIns="66218" numCol="1" spcCol="1270" anchor="ctr" anchorCtr="0">
          <a:noAutofit/>
        </a:bodyPr>
        <a:lstStyle/>
        <a:p>
          <a:pPr marL="0" lvl="0" indent="0" algn="ctr" defTabSz="1155700">
            <a:lnSpc>
              <a:spcPct val="90000"/>
            </a:lnSpc>
            <a:spcBef>
              <a:spcPct val="0"/>
            </a:spcBef>
            <a:spcAft>
              <a:spcPct val="35000"/>
            </a:spcAft>
            <a:buNone/>
          </a:pPr>
          <a:r>
            <a:rPr lang="en-US" sz="2600" kern="1200" dirty="0"/>
            <a:t>Know</a:t>
          </a:r>
        </a:p>
      </dsp:txBody>
      <dsp:txXfrm>
        <a:off x="0" y="713273"/>
        <a:ext cx="1359535" cy="670375"/>
      </dsp:txXfrm>
    </dsp:sp>
    <dsp:sp modelId="{519FB8C8-4C72-4519-8235-CFBE27D8B2F4}">
      <dsp:nvSpPr>
        <dsp:cNvPr id="0" name=""/>
        <dsp:cNvSpPr/>
      </dsp:nvSpPr>
      <dsp:spPr>
        <a:xfrm>
          <a:off x="1359535" y="1423871"/>
          <a:ext cx="5438140" cy="670375"/>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5515" tIns="170275" rIns="105515" bIns="170275" numCol="1" spcCol="1270" anchor="ctr" anchorCtr="0">
          <a:noAutofit/>
        </a:bodyPr>
        <a:lstStyle/>
        <a:p>
          <a:pPr marL="0" lvl="0" indent="0" algn="l" defTabSz="933450">
            <a:lnSpc>
              <a:spcPct val="90000"/>
            </a:lnSpc>
            <a:spcBef>
              <a:spcPct val="0"/>
            </a:spcBef>
            <a:spcAft>
              <a:spcPct val="35000"/>
            </a:spcAft>
            <a:buNone/>
          </a:pPr>
          <a:r>
            <a:rPr lang="en-US" sz="2100" kern="1200" dirty="0"/>
            <a:t>Know Your Priorities / Strategic Direction</a:t>
          </a:r>
        </a:p>
      </dsp:txBody>
      <dsp:txXfrm>
        <a:off x="1359535" y="1423871"/>
        <a:ext cx="5438140" cy="670375"/>
      </dsp:txXfrm>
    </dsp:sp>
    <dsp:sp modelId="{0FF3E195-381A-411A-AC79-CBE40AF7A9BC}">
      <dsp:nvSpPr>
        <dsp:cNvPr id="0" name=""/>
        <dsp:cNvSpPr/>
      </dsp:nvSpPr>
      <dsp:spPr>
        <a:xfrm>
          <a:off x="0" y="1423871"/>
          <a:ext cx="1359535" cy="670375"/>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942" tIns="66218" rIns="71942" bIns="66218" numCol="1" spcCol="1270" anchor="ctr" anchorCtr="0">
          <a:noAutofit/>
        </a:bodyPr>
        <a:lstStyle/>
        <a:p>
          <a:pPr marL="0" lvl="0" indent="0" algn="ctr" defTabSz="1155700">
            <a:lnSpc>
              <a:spcPct val="90000"/>
            </a:lnSpc>
            <a:spcBef>
              <a:spcPct val="0"/>
            </a:spcBef>
            <a:spcAft>
              <a:spcPct val="35000"/>
            </a:spcAft>
            <a:buNone/>
          </a:pPr>
          <a:r>
            <a:rPr lang="en-US" sz="2600" kern="1200" dirty="0"/>
            <a:t>Know</a:t>
          </a:r>
        </a:p>
      </dsp:txBody>
      <dsp:txXfrm>
        <a:off x="0" y="1423871"/>
        <a:ext cx="1359535" cy="670375"/>
      </dsp:txXfrm>
    </dsp:sp>
    <dsp:sp modelId="{835D8513-1776-4D32-94F2-D379F10CA50A}">
      <dsp:nvSpPr>
        <dsp:cNvPr id="0" name=""/>
        <dsp:cNvSpPr/>
      </dsp:nvSpPr>
      <dsp:spPr>
        <a:xfrm>
          <a:off x="1359535" y="2134469"/>
          <a:ext cx="5438140" cy="670375"/>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5515" tIns="170275" rIns="105515" bIns="170275" numCol="1" spcCol="1270" anchor="ctr" anchorCtr="0">
          <a:noAutofit/>
        </a:bodyPr>
        <a:lstStyle/>
        <a:p>
          <a:pPr marL="0" lvl="0" indent="0" algn="l" defTabSz="933450">
            <a:lnSpc>
              <a:spcPct val="90000"/>
            </a:lnSpc>
            <a:spcBef>
              <a:spcPct val="0"/>
            </a:spcBef>
            <a:spcAft>
              <a:spcPct val="35000"/>
            </a:spcAft>
            <a:buNone/>
          </a:pPr>
          <a:r>
            <a:rPr lang="en-US" sz="2100" kern="1200" dirty="0"/>
            <a:t>Know Your Operations  / Measures</a:t>
          </a:r>
        </a:p>
      </dsp:txBody>
      <dsp:txXfrm>
        <a:off x="1359535" y="2134469"/>
        <a:ext cx="5438140" cy="670375"/>
      </dsp:txXfrm>
    </dsp:sp>
    <dsp:sp modelId="{C7984965-E3BB-4663-98B5-31B2AB3DD6A8}">
      <dsp:nvSpPr>
        <dsp:cNvPr id="0" name=""/>
        <dsp:cNvSpPr/>
      </dsp:nvSpPr>
      <dsp:spPr>
        <a:xfrm>
          <a:off x="0" y="2134469"/>
          <a:ext cx="1359535" cy="670375"/>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942" tIns="66218" rIns="71942" bIns="66218" numCol="1" spcCol="1270" anchor="ctr" anchorCtr="0">
          <a:noAutofit/>
        </a:bodyPr>
        <a:lstStyle/>
        <a:p>
          <a:pPr marL="0" lvl="0" indent="0" algn="ctr" defTabSz="1155700">
            <a:lnSpc>
              <a:spcPct val="90000"/>
            </a:lnSpc>
            <a:spcBef>
              <a:spcPct val="0"/>
            </a:spcBef>
            <a:spcAft>
              <a:spcPct val="35000"/>
            </a:spcAft>
            <a:buNone/>
          </a:pPr>
          <a:r>
            <a:rPr lang="en-US" sz="2600" kern="1200" dirty="0"/>
            <a:t>Know</a:t>
          </a:r>
        </a:p>
      </dsp:txBody>
      <dsp:txXfrm>
        <a:off x="0" y="2134469"/>
        <a:ext cx="1359535" cy="670375"/>
      </dsp:txXfrm>
    </dsp:sp>
    <dsp:sp modelId="{9523D17E-7A36-4A31-B872-0BD7FA4CEF84}">
      <dsp:nvSpPr>
        <dsp:cNvPr id="0" name=""/>
        <dsp:cNvSpPr/>
      </dsp:nvSpPr>
      <dsp:spPr>
        <a:xfrm>
          <a:off x="1359535" y="2845067"/>
          <a:ext cx="5438140" cy="670375"/>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5515" tIns="170275" rIns="105515" bIns="170275" numCol="1" spcCol="1270" anchor="ctr" anchorCtr="0">
          <a:noAutofit/>
        </a:bodyPr>
        <a:lstStyle/>
        <a:p>
          <a:pPr marL="0" lvl="0" indent="0" algn="l" defTabSz="933450">
            <a:lnSpc>
              <a:spcPct val="90000"/>
            </a:lnSpc>
            <a:spcBef>
              <a:spcPct val="0"/>
            </a:spcBef>
            <a:spcAft>
              <a:spcPct val="35000"/>
            </a:spcAft>
            <a:buNone/>
          </a:pPr>
          <a:r>
            <a:rPr lang="en-US" sz="2100" kern="1200" dirty="0"/>
            <a:t>Know Your Quality / Measures</a:t>
          </a:r>
        </a:p>
      </dsp:txBody>
      <dsp:txXfrm>
        <a:off x="1359535" y="2845067"/>
        <a:ext cx="5438140" cy="670375"/>
      </dsp:txXfrm>
    </dsp:sp>
    <dsp:sp modelId="{D5D8E71E-9AC8-421E-97CF-690F4952B620}">
      <dsp:nvSpPr>
        <dsp:cNvPr id="0" name=""/>
        <dsp:cNvSpPr/>
      </dsp:nvSpPr>
      <dsp:spPr>
        <a:xfrm>
          <a:off x="0" y="2845067"/>
          <a:ext cx="1359535" cy="670375"/>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942" tIns="66218" rIns="71942" bIns="66218" numCol="1" spcCol="1270" anchor="ctr" anchorCtr="0">
          <a:noAutofit/>
        </a:bodyPr>
        <a:lstStyle/>
        <a:p>
          <a:pPr marL="0" lvl="0" indent="0" algn="ctr" defTabSz="1155700">
            <a:lnSpc>
              <a:spcPct val="90000"/>
            </a:lnSpc>
            <a:spcBef>
              <a:spcPct val="0"/>
            </a:spcBef>
            <a:spcAft>
              <a:spcPct val="35000"/>
            </a:spcAft>
            <a:buNone/>
          </a:pPr>
          <a:r>
            <a:rPr lang="en-US" sz="2600" kern="1200" dirty="0"/>
            <a:t>Know</a:t>
          </a:r>
        </a:p>
      </dsp:txBody>
      <dsp:txXfrm>
        <a:off x="0" y="2845067"/>
        <a:ext cx="1359535" cy="670375"/>
      </dsp:txXfrm>
    </dsp:sp>
    <dsp:sp modelId="{B639B333-A0C1-4E51-9C2D-C01C3B7D5FC4}">
      <dsp:nvSpPr>
        <dsp:cNvPr id="0" name=""/>
        <dsp:cNvSpPr/>
      </dsp:nvSpPr>
      <dsp:spPr>
        <a:xfrm>
          <a:off x="1359535" y="3555665"/>
          <a:ext cx="5438140" cy="670375"/>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5515" tIns="170275" rIns="105515" bIns="170275" numCol="1" spcCol="1270" anchor="ctr" anchorCtr="0">
          <a:noAutofit/>
        </a:bodyPr>
        <a:lstStyle/>
        <a:p>
          <a:pPr marL="0" lvl="0" indent="0" algn="l" defTabSz="933450">
            <a:lnSpc>
              <a:spcPct val="90000"/>
            </a:lnSpc>
            <a:spcBef>
              <a:spcPct val="0"/>
            </a:spcBef>
            <a:spcAft>
              <a:spcPct val="35000"/>
            </a:spcAft>
            <a:buNone/>
          </a:pPr>
          <a:r>
            <a:rPr lang="en-US" sz="2100" kern="1200" dirty="0"/>
            <a:t>Know Your Costs / Financial Position / Measures</a:t>
          </a:r>
        </a:p>
      </dsp:txBody>
      <dsp:txXfrm>
        <a:off x="1359535" y="3555665"/>
        <a:ext cx="5438140" cy="670375"/>
      </dsp:txXfrm>
    </dsp:sp>
    <dsp:sp modelId="{32819DA8-10AE-4194-9CE1-B7B568B2C345}">
      <dsp:nvSpPr>
        <dsp:cNvPr id="0" name=""/>
        <dsp:cNvSpPr/>
      </dsp:nvSpPr>
      <dsp:spPr>
        <a:xfrm>
          <a:off x="0" y="3555665"/>
          <a:ext cx="1359535" cy="670375"/>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942" tIns="66218" rIns="71942" bIns="66218" numCol="1" spcCol="1270" anchor="ctr" anchorCtr="0">
          <a:noAutofit/>
        </a:bodyPr>
        <a:lstStyle/>
        <a:p>
          <a:pPr marL="0" lvl="0" indent="0" algn="ctr" defTabSz="1155700">
            <a:lnSpc>
              <a:spcPct val="90000"/>
            </a:lnSpc>
            <a:spcBef>
              <a:spcPct val="0"/>
            </a:spcBef>
            <a:spcAft>
              <a:spcPct val="35000"/>
            </a:spcAft>
            <a:buNone/>
          </a:pPr>
          <a:r>
            <a:rPr lang="en-US" sz="2600" kern="1200" dirty="0"/>
            <a:t>Know</a:t>
          </a:r>
        </a:p>
      </dsp:txBody>
      <dsp:txXfrm>
        <a:off x="0" y="3555665"/>
        <a:ext cx="1359535" cy="670375"/>
      </dsp:txXfrm>
    </dsp:sp>
    <dsp:sp modelId="{EB95C48F-D169-4CF4-AEA7-700A87F1ABB7}">
      <dsp:nvSpPr>
        <dsp:cNvPr id="0" name=""/>
        <dsp:cNvSpPr/>
      </dsp:nvSpPr>
      <dsp:spPr>
        <a:xfrm>
          <a:off x="1359535" y="4266262"/>
          <a:ext cx="5438140" cy="670375"/>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5515" tIns="170275" rIns="105515" bIns="170275" numCol="1" spcCol="1270" anchor="ctr" anchorCtr="0">
          <a:noAutofit/>
        </a:bodyPr>
        <a:lstStyle/>
        <a:p>
          <a:pPr marL="0" lvl="0" indent="0" algn="l" defTabSz="933450">
            <a:lnSpc>
              <a:spcPct val="90000"/>
            </a:lnSpc>
            <a:spcBef>
              <a:spcPct val="0"/>
            </a:spcBef>
            <a:spcAft>
              <a:spcPct val="35000"/>
            </a:spcAft>
            <a:buNone/>
          </a:pPr>
          <a:r>
            <a:rPr lang="en-US" sz="2100" kern="1200" dirty="0"/>
            <a:t>Know Your Leadership / Measures</a:t>
          </a:r>
        </a:p>
      </dsp:txBody>
      <dsp:txXfrm>
        <a:off x="1359535" y="4266262"/>
        <a:ext cx="5438140" cy="670375"/>
      </dsp:txXfrm>
    </dsp:sp>
    <dsp:sp modelId="{8ED6B022-8685-4362-8C88-81162CFB223F}">
      <dsp:nvSpPr>
        <dsp:cNvPr id="0" name=""/>
        <dsp:cNvSpPr/>
      </dsp:nvSpPr>
      <dsp:spPr>
        <a:xfrm>
          <a:off x="0" y="4266262"/>
          <a:ext cx="1359535" cy="670375"/>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942" tIns="66218" rIns="71942" bIns="66218" numCol="1" spcCol="1270" anchor="ctr" anchorCtr="0">
          <a:noAutofit/>
        </a:bodyPr>
        <a:lstStyle/>
        <a:p>
          <a:pPr marL="0" lvl="0" indent="0" algn="ctr" defTabSz="1155700">
            <a:lnSpc>
              <a:spcPct val="90000"/>
            </a:lnSpc>
            <a:spcBef>
              <a:spcPct val="0"/>
            </a:spcBef>
            <a:spcAft>
              <a:spcPct val="35000"/>
            </a:spcAft>
            <a:buNone/>
          </a:pPr>
          <a:r>
            <a:rPr lang="en-US" sz="2600" kern="1200" dirty="0"/>
            <a:t>Know</a:t>
          </a:r>
        </a:p>
      </dsp:txBody>
      <dsp:txXfrm>
        <a:off x="0" y="4266262"/>
        <a:ext cx="1359535" cy="670375"/>
      </dsp:txXfrm>
    </dsp:sp>
    <dsp:sp modelId="{3F0E79D1-3E25-4553-9118-796EAFFF2F20}">
      <dsp:nvSpPr>
        <dsp:cNvPr id="0" name=""/>
        <dsp:cNvSpPr/>
      </dsp:nvSpPr>
      <dsp:spPr>
        <a:xfrm>
          <a:off x="1359535" y="4976860"/>
          <a:ext cx="5438140" cy="670375"/>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5515" tIns="170275" rIns="105515" bIns="170275" numCol="1" spcCol="1270" anchor="ctr" anchorCtr="0">
          <a:noAutofit/>
        </a:bodyPr>
        <a:lstStyle/>
        <a:p>
          <a:pPr marL="0" lvl="0" indent="0" algn="l" defTabSz="933450">
            <a:lnSpc>
              <a:spcPct val="90000"/>
            </a:lnSpc>
            <a:spcBef>
              <a:spcPct val="0"/>
            </a:spcBef>
            <a:spcAft>
              <a:spcPct val="35000"/>
            </a:spcAft>
            <a:buNone/>
          </a:pPr>
          <a:r>
            <a:rPr lang="en-US" sz="2100" kern="1200" dirty="0"/>
            <a:t>Know Your People / Measures</a:t>
          </a:r>
        </a:p>
      </dsp:txBody>
      <dsp:txXfrm>
        <a:off x="1359535" y="4976860"/>
        <a:ext cx="5438140" cy="670375"/>
      </dsp:txXfrm>
    </dsp:sp>
    <dsp:sp modelId="{B33BE22D-31AF-4D57-9173-83253387C935}">
      <dsp:nvSpPr>
        <dsp:cNvPr id="0" name=""/>
        <dsp:cNvSpPr/>
      </dsp:nvSpPr>
      <dsp:spPr>
        <a:xfrm>
          <a:off x="0" y="4976860"/>
          <a:ext cx="1359535" cy="670375"/>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942" tIns="66218" rIns="71942" bIns="66218" numCol="1" spcCol="1270" anchor="ctr" anchorCtr="0">
          <a:noAutofit/>
        </a:bodyPr>
        <a:lstStyle/>
        <a:p>
          <a:pPr marL="0" lvl="0" indent="0" algn="ctr" defTabSz="1155700">
            <a:lnSpc>
              <a:spcPct val="90000"/>
            </a:lnSpc>
            <a:spcBef>
              <a:spcPct val="0"/>
            </a:spcBef>
            <a:spcAft>
              <a:spcPct val="35000"/>
            </a:spcAft>
            <a:buNone/>
          </a:pPr>
          <a:r>
            <a:rPr lang="en-US" sz="2600" kern="1200" dirty="0"/>
            <a:t>Know</a:t>
          </a:r>
        </a:p>
      </dsp:txBody>
      <dsp:txXfrm>
        <a:off x="0" y="4976860"/>
        <a:ext cx="1359535" cy="6703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AC202C-78DB-4DC6-BDCC-E54BD18BDB58}">
      <dsp:nvSpPr>
        <dsp:cNvPr id="0" name=""/>
        <dsp:cNvSpPr/>
      </dsp:nvSpPr>
      <dsp:spPr>
        <a:xfrm>
          <a:off x="0" y="361689"/>
          <a:ext cx="10058399" cy="8505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0644" tIns="416560" rIns="780644"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NOT Payment for Volume</a:t>
          </a:r>
        </a:p>
      </dsp:txBody>
      <dsp:txXfrm>
        <a:off x="0" y="361689"/>
        <a:ext cx="10058399" cy="850500"/>
      </dsp:txXfrm>
    </dsp:sp>
    <dsp:sp modelId="{3A3080BC-85B6-4091-995C-9BBFFA4930A9}">
      <dsp:nvSpPr>
        <dsp:cNvPr id="0" name=""/>
        <dsp:cNvSpPr/>
      </dsp:nvSpPr>
      <dsp:spPr>
        <a:xfrm>
          <a:off x="502920" y="66489"/>
          <a:ext cx="7040880" cy="590400"/>
        </a:xfrm>
        <a:prstGeom prst="round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129" tIns="0" rIns="266129" bIns="0" numCol="1" spcCol="1270" anchor="ctr" anchorCtr="0">
          <a:noAutofit/>
        </a:bodyPr>
        <a:lstStyle/>
        <a:p>
          <a:pPr marL="0" lvl="0" indent="0" algn="l" defTabSz="889000">
            <a:lnSpc>
              <a:spcPct val="90000"/>
            </a:lnSpc>
            <a:spcBef>
              <a:spcPct val="0"/>
            </a:spcBef>
            <a:spcAft>
              <a:spcPct val="35000"/>
            </a:spcAft>
            <a:buNone/>
          </a:pPr>
          <a:r>
            <a:rPr lang="en-US" sz="2000" kern="1200" dirty="0"/>
            <a:t>Payment for Value </a:t>
          </a:r>
        </a:p>
      </dsp:txBody>
      <dsp:txXfrm>
        <a:off x="531741" y="95310"/>
        <a:ext cx="6983238" cy="532758"/>
      </dsp:txXfrm>
    </dsp:sp>
    <dsp:sp modelId="{3418B043-2E55-4D92-B208-CBF5FF43F732}">
      <dsp:nvSpPr>
        <dsp:cNvPr id="0" name=""/>
        <dsp:cNvSpPr/>
      </dsp:nvSpPr>
      <dsp:spPr>
        <a:xfrm>
          <a:off x="0" y="1615390"/>
          <a:ext cx="10058399" cy="8505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0644" tIns="416560" rIns="780644"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NOT Payment for Units / Quantity</a:t>
          </a:r>
        </a:p>
      </dsp:txBody>
      <dsp:txXfrm>
        <a:off x="0" y="1615390"/>
        <a:ext cx="10058399" cy="850500"/>
      </dsp:txXfrm>
    </dsp:sp>
    <dsp:sp modelId="{DF10BF80-3C9A-47F3-985F-6C7A5BDF7936}">
      <dsp:nvSpPr>
        <dsp:cNvPr id="0" name=""/>
        <dsp:cNvSpPr/>
      </dsp:nvSpPr>
      <dsp:spPr>
        <a:xfrm>
          <a:off x="502920" y="1320190"/>
          <a:ext cx="7040880" cy="590400"/>
        </a:xfrm>
        <a:prstGeom prst="round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129" tIns="0" rIns="266129" bIns="0" numCol="1" spcCol="1270" anchor="ctr" anchorCtr="0">
          <a:noAutofit/>
        </a:bodyPr>
        <a:lstStyle/>
        <a:p>
          <a:pPr marL="0" lvl="0" indent="0" algn="l" defTabSz="889000">
            <a:lnSpc>
              <a:spcPct val="90000"/>
            </a:lnSpc>
            <a:spcBef>
              <a:spcPct val="0"/>
            </a:spcBef>
            <a:spcAft>
              <a:spcPct val="35000"/>
            </a:spcAft>
            <a:buNone/>
          </a:pPr>
          <a:r>
            <a:rPr lang="en-US" sz="2000" kern="1200" dirty="0"/>
            <a:t>Payment for Quality</a:t>
          </a:r>
        </a:p>
      </dsp:txBody>
      <dsp:txXfrm>
        <a:off x="531741" y="1349011"/>
        <a:ext cx="6983238" cy="532758"/>
      </dsp:txXfrm>
    </dsp:sp>
    <dsp:sp modelId="{CB37F918-FAAE-45C9-A217-4D1098BF3209}">
      <dsp:nvSpPr>
        <dsp:cNvPr id="0" name=""/>
        <dsp:cNvSpPr/>
      </dsp:nvSpPr>
      <dsp:spPr>
        <a:xfrm>
          <a:off x="0" y="2869090"/>
          <a:ext cx="10058399" cy="8505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0644" tIns="416560" rIns="780644"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NOT Payment for Activity</a:t>
          </a:r>
        </a:p>
      </dsp:txBody>
      <dsp:txXfrm>
        <a:off x="0" y="2869090"/>
        <a:ext cx="10058399" cy="850500"/>
      </dsp:txXfrm>
    </dsp:sp>
    <dsp:sp modelId="{EB9E3AD8-4050-42A1-B1B8-C612B3054FC9}">
      <dsp:nvSpPr>
        <dsp:cNvPr id="0" name=""/>
        <dsp:cNvSpPr/>
      </dsp:nvSpPr>
      <dsp:spPr>
        <a:xfrm>
          <a:off x="502920" y="2573889"/>
          <a:ext cx="7040880" cy="590400"/>
        </a:xfrm>
        <a:prstGeom prst="round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129" tIns="0" rIns="266129" bIns="0" numCol="1" spcCol="1270" anchor="ctr" anchorCtr="0">
          <a:noAutofit/>
        </a:bodyPr>
        <a:lstStyle/>
        <a:p>
          <a:pPr marL="0" lvl="0" indent="0" algn="l" defTabSz="889000">
            <a:lnSpc>
              <a:spcPct val="90000"/>
            </a:lnSpc>
            <a:spcBef>
              <a:spcPct val="0"/>
            </a:spcBef>
            <a:spcAft>
              <a:spcPct val="35000"/>
            </a:spcAft>
            <a:buNone/>
          </a:pPr>
          <a:r>
            <a:rPr lang="en-US" sz="2000" kern="1200" dirty="0"/>
            <a:t>Payment for Outcomes</a:t>
          </a:r>
        </a:p>
      </dsp:txBody>
      <dsp:txXfrm>
        <a:off x="531741" y="2602710"/>
        <a:ext cx="6983238" cy="5327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7BEC99-5D21-4E10-AE9D-2ED595A9AE72}">
      <dsp:nvSpPr>
        <dsp:cNvPr id="0" name=""/>
        <dsp:cNvSpPr/>
      </dsp:nvSpPr>
      <dsp:spPr>
        <a:xfrm>
          <a:off x="221230" y="1145582"/>
          <a:ext cx="3436749" cy="3436749"/>
        </a:xfrm>
        <a:prstGeom prst="ellipse">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EF6478-0C84-4AEE-AF9F-676C4D081240}">
      <dsp:nvSpPr>
        <dsp:cNvPr id="0" name=""/>
        <dsp:cNvSpPr/>
      </dsp:nvSpPr>
      <dsp:spPr>
        <a:xfrm>
          <a:off x="712399" y="1636751"/>
          <a:ext cx="2454411" cy="2454411"/>
        </a:xfrm>
        <a:prstGeom prst="ellipse">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76F7B8-A5ED-46CC-A144-BF8C95FED408}">
      <dsp:nvSpPr>
        <dsp:cNvPr id="0" name=""/>
        <dsp:cNvSpPr/>
      </dsp:nvSpPr>
      <dsp:spPr>
        <a:xfrm>
          <a:off x="1203281" y="2127634"/>
          <a:ext cx="1472646" cy="1472646"/>
        </a:xfrm>
        <a:prstGeom prst="ellipse">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FB0BD5-75CA-4EC8-97D8-7251395FEC70}">
      <dsp:nvSpPr>
        <dsp:cNvPr id="0" name=""/>
        <dsp:cNvSpPr/>
      </dsp:nvSpPr>
      <dsp:spPr>
        <a:xfrm>
          <a:off x="1694163" y="2618516"/>
          <a:ext cx="490882" cy="490882"/>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A72FDE-BDF1-485E-9E83-E457DB4CB86A}">
      <dsp:nvSpPr>
        <dsp:cNvPr id="0" name=""/>
        <dsp:cNvSpPr/>
      </dsp:nvSpPr>
      <dsp:spPr>
        <a:xfrm>
          <a:off x="4230771" y="0"/>
          <a:ext cx="1718374" cy="821955"/>
        </a:xfrm>
        <a:prstGeom prst="rect">
          <a:avLst/>
        </a:prstGeom>
        <a:solidFill>
          <a:schemeClr val="accent2"/>
        </a:solidFill>
        <a:ln>
          <a:noFill/>
        </a:ln>
        <a:effectLst/>
      </dsp:spPr>
      <dsp:style>
        <a:lnRef idx="0">
          <a:scrgbClr r="0" g="0" b="0"/>
        </a:lnRef>
        <a:fillRef idx="0">
          <a:scrgbClr r="0" g="0" b="0"/>
        </a:fillRef>
        <a:effectRef idx="0">
          <a:scrgbClr r="0" g="0" b="0"/>
        </a:effectRef>
        <a:fontRef idx="minor"/>
      </dsp:style>
      <dsp:txBody>
        <a:bodyPr spcFirstLastPara="0" vert="horz" wrap="square" lIns="135128" tIns="24130" rIns="24130" bIns="24130" numCol="1" spcCol="1270" anchor="ctr" anchorCtr="0">
          <a:noAutofit/>
        </a:bodyPr>
        <a:lstStyle/>
        <a:p>
          <a:pPr marL="0" lvl="0" indent="0" algn="l" defTabSz="844550">
            <a:lnSpc>
              <a:spcPct val="90000"/>
            </a:lnSpc>
            <a:spcBef>
              <a:spcPct val="0"/>
            </a:spcBef>
            <a:spcAft>
              <a:spcPct val="35000"/>
            </a:spcAft>
            <a:buNone/>
          </a:pPr>
          <a:r>
            <a:rPr lang="en-US" sz="1900" b="1" kern="1200" dirty="0">
              <a:solidFill>
                <a:schemeClr val="bg1"/>
              </a:solidFill>
              <a:latin typeface="+mn-lt"/>
              <a:ea typeface="+mn-ea"/>
              <a:cs typeface="Arial" panose="020B0604020202020204" pitchFamily="34" charset="0"/>
            </a:rPr>
            <a:t>Fee-For-Service</a:t>
          </a:r>
        </a:p>
      </dsp:txBody>
      <dsp:txXfrm>
        <a:off x="4230771" y="0"/>
        <a:ext cx="1718374" cy="821955"/>
      </dsp:txXfrm>
    </dsp:sp>
    <dsp:sp modelId="{02CBBE29-911E-42C2-B47F-218C93315FF0}">
      <dsp:nvSpPr>
        <dsp:cNvPr id="0" name=""/>
        <dsp:cNvSpPr/>
      </dsp:nvSpPr>
      <dsp:spPr>
        <a:xfrm>
          <a:off x="3801177" y="410977"/>
          <a:ext cx="429593" cy="0"/>
        </a:xfrm>
        <a:prstGeom prst="line">
          <a:avLst/>
        </a:prstGeom>
        <a:solidFill>
          <a:schemeClr val="accent2">
            <a:hueOff val="0"/>
            <a:satOff val="0"/>
            <a:lumOff val="0"/>
            <a:alphaOff val="0"/>
          </a:schemeClr>
        </a:solidFill>
        <a:ln w="158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A57725C-6049-4F6A-9941-4B10A63511B4}">
      <dsp:nvSpPr>
        <dsp:cNvPr id="0" name=""/>
        <dsp:cNvSpPr/>
      </dsp:nvSpPr>
      <dsp:spPr>
        <a:xfrm rot="5400000">
          <a:off x="1641753" y="681621"/>
          <a:ext cx="2428635" cy="1890211"/>
        </a:xfrm>
        <a:prstGeom prst="line">
          <a:avLst/>
        </a:prstGeom>
        <a:solidFill>
          <a:schemeClr val="accent2">
            <a:hueOff val="0"/>
            <a:satOff val="0"/>
            <a:lumOff val="0"/>
            <a:alphaOff val="0"/>
          </a:schemeClr>
        </a:solidFill>
        <a:ln w="158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AD9F9C2-007E-41B5-9541-33D21C6F4C9C}">
      <dsp:nvSpPr>
        <dsp:cNvPr id="0" name=""/>
        <dsp:cNvSpPr/>
      </dsp:nvSpPr>
      <dsp:spPr>
        <a:xfrm>
          <a:off x="4230771" y="913784"/>
          <a:ext cx="1718374" cy="821955"/>
        </a:xfrm>
        <a:prstGeom prst="rect">
          <a:avLst/>
        </a:prstGeom>
        <a:solidFill>
          <a:schemeClr val="accent3"/>
        </a:solidFill>
        <a:ln>
          <a:noFill/>
        </a:ln>
        <a:effectLst/>
      </dsp:spPr>
      <dsp:style>
        <a:lnRef idx="0">
          <a:scrgbClr r="0" g="0" b="0"/>
        </a:lnRef>
        <a:fillRef idx="0">
          <a:scrgbClr r="0" g="0" b="0"/>
        </a:fillRef>
        <a:effectRef idx="0">
          <a:scrgbClr r="0" g="0" b="0"/>
        </a:effectRef>
        <a:fontRef idx="minor"/>
      </dsp:style>
      <dsp:txBody>
        <a:bodyPr spcFirstLastPara="0" vert="horz" wrap="square" lIns="135128" tIns="24130" rIns="24130" bIns="24130" numCol="1" spcCol="1270" anchor="ctr" anchorCtr="0">
          <a:noAutofit/>
        </a:bodyPr>
        <a:lstStyle/>
        <a:p>
          <a:pPr marL="0" lvl="0" indent="0" algn="l" defTabSz="844550">
            <a:lnSpc>
              <a:spcPct val="90000"/>
            </a:lnSpc>
            <a:spcBef>
              <a:spcPct val="0"/>
            </a:spcBef>
            <a:spcAft>
              <a:spcPct val="35000"/>
            </a:spcAft>
            <a:buNone/>
          </a:pPr>
          <a:r>
            <a:rPr lang="en-US" sz="1900" b="1" kern="1200" dirty="0">
              <a:solidFill>
                <a:schemeClr val="bg1"/>
              </a:solidFill>
              <a:latin typeface="+mn-lt"/>
              <a:ea typeface="+mn-ea"/>
              <a:cs typeface="Arial" panose="020B0604020202020204" pitchFamily="34" charset="0"/>
            </a:rPr>
            <a:t>Case Rates &amp; Bundled Payments</a:t>
          </a:r>
        </a:p>
      </dsp:txBody>
      <dsp:txXfrm>
        <a:off x="4230771" y="913784"/>
        <a:ext cx="1718374" cy="821955"/>
      </dsp:txXfrm>
    </dsp:sp>
    <dsp:sp modelId="{96440F45-9C53-48B2-9734-CA27228864B6}">
      <dsp:nvSpPr>
        <dsp:cNvPr id="0" name=""/>
        <dsp:cNvSpPr/>
      </dsp:nvSpPr>
      <dsp:spPr>
        <a:xfrm>
          <a:off x="3801177" y="1232933"/>
          <a:ext cx="429593" cy="0"/>
        </a:xfrm>
        <a:prstGeom prst="line">
          <a:avLst/>
        </a:prstGeom>
        <a:solidFill>
          <a:schemeClr val="accent2">
            <a:hueOff val="0"/>
            <a:satOff val="0"/>
            <a:lumOff val="0"/>
            <a:alphaOff val="0"/>
          </a:schemeClr>
        </a:solidFill>
        <a:ln w="158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721351A-9212-4D72-8850-ABDA7AD4D466}">
      <dsp:nvSpPr>
        <dsp:cNvPr id="0" name=""/>
        <dsp:cNvSpPr/>
      </dsp:nvSpPr>
      <dsp:spPr>
        <a:xfrm rot="5400000">
          <a:off x="2062182" y="1490117"/>
          <a:ext cx="1994460" cy="1480666"/>
        </a:xfrm>
        <a:prstGeom prst="line">
          <a:avLst/>
        </a:prstGeom>
        <a:solidFill>
          <a:schemeClr val="accent2">
            <a:hueOff val="0"/>
            <a:satOff val="0"/>
            <a:lumOff val="0"/>
            <a:alphaOff val="0"/>
          </a:schemeClr>
        </a:solidFill>
        <a:ln w="158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1AB4430-7B7A-4166-85ED-9965BB0AF85C}">
      <dsp:nvSpPr>
        <dsp:cNvPr id="0" name=""/>
        <dsp:cNvSpPr/>
      </dsp:nvSpPr>
      <dsp:spPr>
        <a:xfrm>
          <a:off x="4230771" y="1827569"/>
          <a:ext cx="1718374" cy="821955"/>
        </a:xfrm>
        <a:prstGeom prst="rect">
          <a:avLst/>
        </a:prstGeom>
        <a:solidFill>
          <a:schemeClr val="accent4"/>
        </a:solidFill>
        <a:ln>
          <a:noFill/>
        </a:ln>
        <a:effectLst/>
      </dsp:spPr>
      <dsp:style>
        <a:lnRef idx="0">
          <a:scrgbClr r="0" g="0" b="0"/>
        </a:lnRef>
        <a:fillRef idx="0">
          <a:scrgbClr r="0" g="0" b="0"/>
        </a:fillRef>
        <a:effectRef idx="0">
          <a:scrgbClr r="0" g="0" b="0"/>
        </a:effectRef>
        <a:fontRef idx="minor"/>
      </dsp:style>
      <dsp:txBody>
        <a:bodyPr spcFirstLastPara="0" vert="horz" wrap="square" lIns="135128" tIns="24130" rIns="24130" bIns="24130" numCol="1" spcCol="1270" anchor="ctr" anchorCtr="0">
          <a:noAutofit/>
        </a:bodyPr>
        <a:lstStyle/>
        <a:p>
          <a:pPr marL="0" lvl="0" indent="0" algn="l" defTabSz="844550">
            <a:lnSpc>
              <a:spcPct val="90000"/>
            </a:lnSpc>
            <a:spcBef>
              <a:spcPct val="0"/>
            </a:spcBef>
            <a:spcAft>
              <a:spcPct val="35000"/>
            </a:spcAft>
            <a:buNone/>
          </a:pPr>
          <a:r>
            <a:rPr lang="en-US" sz="1900" b="1" kern="1200" dirty="0">
              <a:solidFill>
                <a:schemeClr val="bg1"/>
              </a:solidFill>
              <a:latin typeface="+mn-lt"/>
              <a:ea typeface="+mn-ea"/>
              <a:cs typeface="Arial" panose="020B0604020202020204" pitchFamily="34" charset="0"/>
            </a:rPr>
            <a:t>Capitation &amp; Population Payments</a:t>
          </a:r>
        </a:p>
      </dsp:txBody>
      <dsp:txXfrm>
        <a:off x="4230771" y="1827569"/>
        <a:ext cx="1718374" cy="821955"/>
      </dsp:txXfrm>
    </dsp:sp>
    <dsp:sp modelId="{CD91D438-6F6C-4C4E-B51D-1E8A78B53715}">
      <dsp:nvSpPr>
        <dsp:cNvPr id="0" name=""/>
        <dsp:cNvSpPr/>
      </dsp:nvSpPr>
      <dsp:spPr>
        <a:xfrm>
          <a:off x="3801177" y="2054889"/>
          <a:ext cx="429593" cy="0"/>
        </a:xfrm>
        <a:prstGeom prst="line">
          <a:avLst/>
        </a:prstGeom>
        <a:solidFill>
          <a:schemeClr val="accent2">
            <a:hueOff val="0"/>
            <a:satOff val="0"/>
            <a:lumOff val="0"/>
            <a:alphaOff val="0"/>
          </a:schemeClr>
        </a:solidFill>
        <a:ln w="158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56D747C-CC48-4446-8C79-93F27F2B1844}">
      <dsp:nvSpPr>
        <dsp:cNvPr id="0" name=""/>
        <dsp:cNvSpPr/>
      </dsp:nvSpPr>
      <dsp:spPr>
        <a:xfrm rot="5400000">
          <a:off x="2469150" y="2243624"/>
          <a:ext cx="1521334" cy="1142719"/>
        </a:xfrm>
        <a:prstGeom prst="line">
          <a:avLst/>
        </a:prstGeom>
        <a:solidFill>
          <a:schemeClr val="accent2">
            <a:hueOff val="0"/>
            <a:satOff val="0"/>
            <a:lumOff val="0"/>
            <a:alphaOff val="0"/>
          </a:schemeClr>
        </a:solidFill>
        <a:ln w="158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F014CEF-56E1-4DBE-9D1B-5C1F65E10324}">
      <dsp:nvSpPr>
        <dsp:cNvPr id="0" name=""/>
        <dsp:cNvSpPr/>
      </dsp:nvSpPr>
      <dsp:spPr>
        <a:xfrm>
          <a:off x="4203165" y="2722227"/>
          <a:ext cx="1773585" cy="890819"/>
        </a:xfrm>
        <a:prstGeom prst="rect">
          <a:avLst/>
        </a:prstGeom>
        <a:solidFill>
          <a:schemeClr val="accent5"/>
        </a:solidFill>
        <a:ln>
          <a:noFill/>
        </a:ln>
        <a:effectLst/>
      </dsp:spPr>
      <dsp:style>
        <a:lnRef idx="0">
          <a:scrgbClr r="0" g="0" b="0"/>
        </a:lnRef>
        <a:fillRef idx="0">
          <a:scrgbClr r="0" g="0" b="0"/>
        </a:fillRef>
        <a:effectRef idx="0">
          <a:scrgbClr r="0" g="0" b="0"/>
        </a:effectRef>
        <a:fontRef idx="minor"/>
      </dsp:style>
      <dsp:txBody>
        <a:bodyPr spcFirstLastPara="0" vert="horz" wrap="square" lIns="135128" tIns="24130" rIns="24130" bIns="24130" numCol="1" spcCol="1270" anchor="ctr" anchorCtr="0">
          <a:noAutofit/>
        </a:bodyPr>
        <a:lstStyle/>
        <a:p>
          <a:pPr marL="0" lvl="0" indent="0" algn="l" defTabSz="844550">
            <a:lnSpc>
              <a:spcPct val="90000"/>
            </a:lnSpc>
            <a:spcBef>
              <a:spcPct val="0"/>
            </a:spcBef>
            <a:spcAft>
              <a:spcPct val="35000"/>
            </a:spcAft>
            <a:buNone/>
          </a:pPr>
          <a:r>
            <a:rPr lang="en-US" sz="1900" b="1" kern="1200" dirty="0">
              <a:solidFill>
                <a:schemeClr val="bg1"/>
              </a:solidFill>
              <a:latin typeface="+mn-lt"/>
              <a:ea typeface="+mn-ea"/>
              <a:cs typeface="Arial" panose="020B0604020202020204" pitchFamily="34" charset="0"/>
            </a:rPr>
            <a:t>Pay-For-Performance (P4P)</a:t>
          </a:r>
        </a:p>
      </dsp:txBody>
      <dsp:txXfrm>
        <a:off x="4203165" y="2722227"/>
        <a:ext cx="1773585" cy="890819"/>
      </dsp:txXfrm>
    </dsp:sp>
    <dsp:sp modelId="{4EF90D9A-E191-44F5-837C-EC6AE68275E7}">
      <dsp:nvSpPr>
        <dsp:cNvPr id="0" name=""/>
        <dsp:cNvSpPr/>
      </dsp:nvSpPr>
      <dsp:spPr>
        <a:xfrm>
          <a:off x="3801177" y="2876845"/>
          <a:ext cx="429593" cy="0"/>
        </a:xfrm>
        <a:prstGeom prst="line">
          <a:avLst/>
        </a:prstGeom>
        <a:solidFill>
          <a:schemeClr val="accent2">
            <a:hueOff val="0"/>
            <a:satOff val="0"/>
            <a:lumOff val="0"/>
            <a:alphaOff val="0"/>
          </a:schemeClr>
        </a:solidFill>
        <a:ln w="158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FF5C31F-DA83-498B-94F1-5F90066592DB}">
      <dsp:nvSpPr>
        <dsp:cNvPr id="0" name=""/>
        <dsp:cNvSpPr/>
      </dsp:nvSpPr>
      <dsp:spPr>
        <a:xfrm rot="5400000">
          <a:off x="2877093" y="3000110"/>
          <a:ext cx="1045688" cy="798471"/>
        </a:xfrm>
        <a:prstGeom prst="line">
          <a:avLst/>
        </a:prstGeom>
        <a:solidFill>
          <a:schemeClr val="accent2">
            <a:hueOff val="0"/>
            <a:satOff val="0"/>
            <a:lumOff val="0"/>
            <a:alphaOff val="0"/>
          </a:schemeClr>
        </a:solidFill>
        <a:ln w="158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E3CC6B-6B9B-4609-A984-46593747E6AB}">
      <dsp:nvSpPr>
        <dsp:cNvPr id="0" name=""/>
        <dsp:cNvSpPr/>
      </dsp:nvSpPr>
      <dsp:spPr>
        <a:xfrm>
          <a:off x="6040" y="759996"/>
          <a:ext cx="1888405" cy="2266086"/>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533" tIns="0" rIns="186533" bIns="330200" numCol="1" spcCol="1270" anchor="t" anchorCtr="0">
          <a:noAutofit/>
        </a:bodyPr>
        <a:lstStyle/>
        <a:p>
          <a:pPr marL="0" lvl="0" indent="0" algn="l" defTabSz="800100">
            <a:lnSpc>
              <a:spcPct val="90000"/>
            </a:lnSpc>
            <a:spcBef>
              <a:spcPct val="0"/>
            </a:spcBef>
            <a:spcAft>
              <a:spcPct val="35000"/>
            </a:spcAft>
            <a:buNone/>
          </a:pPr>
          <a:r>
            <a:rPr lang="en-US" sz="1800" kern="1200" dirty="0"/>
            <a:t>Payment for Process / Alternative Payment</a:t>
          </a:r>
        </a:p>
      </dsp:txBody>
      <dsp:txXfrm>
        <a:off x="6040" y="1666431"/>
        <a:ext cx="1888405" cy="1359652"/>
      </dsp:txXfrm>
    </dsp:sp>
    <dsp:sp modelId="{6578CCFA-864A-40A1-9ABB-523488D3F44C}">
      <dsp:nvSpPr>
        <dsp:cNvPr id="0" name=""/>
        <dsp:cNvSpPr/>
      </dsp:nvSpPr>
      <dsp:spPr>
        <a:xfrm>
          <a:off x="6040" y="759996"/>
          <a:ext cx="1888405" cy="906434"/>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86533" tIns="165100" rIns="186533" bIns="165100" numCol="1" spcCol="1270" anchor="ctr" anchorCtr="0">
          <a:noAutofit/>
        </a:bodyPr>
        <a:lstStyle/>
        <a:p>
          <a:pPr marL="0" lvl="0" indent="0" algn="l" defTabSz="1822450">
            <a:lnSpc>
              <a:spcPct val="90000"/>
            </a:lnSpc>
            <a:spcBef>
              <a:spcPct val="0"/>
            </a:spcBef>
            <a:spcAft>
              <a:spcPct val="35000"/>
            </a:spcAft>
            <a:buNone/>
          </a:pPr>
          <a:r>
            <a:rPr lang="en-US" sz="4100" kern="1200" dirty="0"/>
            <a:t>01</a:t>
          </a:r>
        </a:p>
      </dsp:txBody>
      <dsp:txXfrm>
        <a:off x="6040" y="759996"/>
        <a:ext cx="1888405" cy="906434"/>
      </dsp:txXfrm>
    </dsp:sp>
    <dsp:sp modelId="{899F7E1B-0F74-4299-8EF7-6371E828ABC8}">
      <dsp:nvSpPr>
        <dsp:cNvPr id="0" name=""/>
        <dsp:cNvSpPr/>
      </dsp:nvSpPr>
      <dsp:spPr>
        <a:xfrm>
          <a:off x="2045519" y="759996"/>
          <a:ext cx="1888405" cy="2266086"/>
        </a:xfrm>
        <a:prstGeom prst="rect">
          <a:avLst/>
        </a:prstGeom>
        <a:solidFill>
          <a:schemeClr val="accent2">
            <a:hueOff val="-332956"/>
            <a:satOff val="-147"/>
            <a:lumOff val="392"/>
            <a:alphaOff val="0"/>
          </a:schemeClr>
        </a:solidFill>
        <a:ln w="15875" cap="flat" cmpd="sng" algn="ctr">
          <a:solidFill>
            <a:schemeClr val="accent2">
              <a:hueOff val="-332956"/>
              <a:satOff val="-147"/>
              <a:lumOff val="39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533" tIns="0" rIns="186533" bIns="330200" numCol="1" spcCol="1270" anchor="t" anchorCtr="0">
          <a:noAutofit/>
        </a:bodyPr>
        <a:lstStyle/>
        <a:p>
          <a:pPr marL="0" lvl="0" indent="0" algn="l" defTabSz="800100">
            <a:lnSpc>
              <a:spcPct val="90000"/>
            </a:lnSpc>
            <a:spcBef>
              <a:spcPct val="0"/>
            </a:spcBef>
            <a:spcAft>
              <a:spcPct val="35000"/>
            </a:spcAft>
            <a:buNone/>
          </a:pPr>
          <a:r>
            <a:rPr lang="en-US" sz="1800" kern="1200" dirty="0"/>
            <a:t>Payment for Performance</a:t>
          </a:r>
        </a:p>
      </dsp:txBody>
      <dsp:txXfrm>
        <a:off x="2045519" y="1666431"/>
        <a:ext cx="1888405" cy="1359652"/>
      </dsp:txXfrm>
    </dsp:sp>
    <dsp:sp modelId="{2AD87739-449D-40CF-A616-930A7EDB1521}">
      <dsp:nvSpPr>
        <dsp:cNvPr id="0" name=""/>
        <dsp:cNvSpPr/>
      </dsp:nvSpPr>
      <dsp:spPr>
        <a:xfrm>
          <a:off x="2045519" y="759996"/>
          <a:ext cx="1888405" cy="906434"/>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86533" tIns="165100" rIns="186533" bIns="165100" numCol="1" spcCol="1270" anchor="ctr" anchorCtr="0">
          <a:noAutofit/>
        </a:bodyPr>
        <a:lstStyle/>
        <a:p>
          <a:pPr marL="0" lvl="0" indent="0" algn="l" defTabSz="1822450">
            <a:lnSpc>
              <a:spcPct val="90000"/>
            </a:lnSpc>
            <a:spcBef>
              <a:spcPct val="0"/>
            </a:spcBef>
            <a:spcAft>
              <a:spcPct val="35000"/>
            </a:spcAft>
            <a:buNone/>
          </a:pPr>
          <a:r>
            <a:rPr lang="en-US" sz="4100" kern="1200" dirty="0"/>
            <a:t>02</a:t>
          </a:r>
        </a:p>
      </dsp:txBody>
      <dsp:txXfrm>
        <a:off x="2045519" y="759996"/>
        <a:ext cx="1888405" cy="906434"/>
      </dsp:txXfrm>
    </dsp:sp>
    <dsp:sp modelId="{4A72797E-4E5F-4548-B980-DADC2DB848D5}">
      <dsp:nvSpPr>
        <dsp:cNvPr id="0" name=""/>
        <dsp:cNvSpPr/>
      </dsp:nvSpPr>
      <dsp:spPr>
        <a:xfrm>
          <a:off x="4084997" y="759996"/>
          <a:ext cx="1888405" cy="2266086"/>
        </a:xfrm>
        <a:prstGeom prst="rect">
          <a:avLst/>
        </a:prstGeom>
        <a:solidFill>
          <a:schemeClr val="accent2">
            <a:hueOff val="-665912"/>
            <a:satOff val="-293"/>
            <a:lumOff val="784"/>
            <a:alphaOff val="0"/>
          </a:schemeClr>
        </a:solidFill>
        <a:ln w="15875" cap="flat" cmpd="sng" algn="ctr">
          <a:solidFill>
            <a:schemeClr val="accent2">
              <a:hueOff val="-665912"/>
              <a:satOff val="-293"/>
              <a:lumOff val="78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533" tIns="0" rIns="186533" bIns="330200" numCol="1" spcCol="1270" anchor="t" anchorCtr="0">
          <a:noAutofit/>
        </a:bodyPr>
        <a:lstStyle/>
        <a:p>
          <a:pPr marL="0" lvl="0" indent="0" algn="l" defTabSz="800100">
            <a:lnSpc>
              <a:spcPct val="90000"/>
            </a:lnSpc>
            <a:spcBef>
              <a:spcPct val="0"/>
            </a:spcBef>
            <a:spcAft>
              <a:spcPct val="35000"/>
            </a:spcAft>
            <a:buNone/>
          </a:pPr>
          <a:r>
            <a:rPr lang="en-US" sz="1800" kern="1200" dirty="0"/>
            <a:t>Bundled Payments</a:t>
          </a:r>
        </a:p>
      </dsp:txBody>
      <dsp:txXfrm>
        <a:off x="4084997" y="1666431"/>
        <a:ext cx="1888405" cy="1359652"/>
      </dsp:txXfrm>
    </dsp:sp>
    <dsp:sp modelId="{F810DE94-04B4-4C1C-82CB-660B374A8A95}">
      <dsp:nvSpPr>
        <dsp:cNvPr id="0" name=""/>
        <dsp:cNvSpPr/>
      </dsp:nvSpPr>
      <dsp:spPr>
        <a:xfrm>
          <a:off x="4084997" y="759996"/>
          <a:ext cx="1888405" cy="906434"/>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86533" tIns="165100" rIns="186533" bIns="165100" numCol="1" spcCol="1270" anchor="ctr" anchorCtr="0">
          <a:noAutofit/>
        </a:bodyPr>
        <a:lstStyle/>
        <a:p>
          <a:pPr marL="0" lvl="0" indent="0" algn="l" defTabSz="1822450">
            <a:lnSpc>
              <a:spcPct val="90000"/>
            </a:lnSpc>
            <a:spcBef>
              <a:spcPct val="0"/>
            </a:spcBef>
            <a:spcAft>
              <a:spcPct val="35000"/>
            </a:spcAft>
            <a:buNone/>
          </a:pPr>
          <a:r>
            <a:rPr lang="en-US" sz="4100" kern="1200" dirty="0"/>
            <a:t>03</a:t>
          </a:r>
        </a:p>
      </dsp:txBody>
      <dsp:txXfrm>
        <a:off x="4084997" y="759996"/>
        <a:ext cx="1888405" cy="906434"/>
      </dsp:txXfrm>
    </dsp:sp>
    <dsp:sp modelId="{02023CED-15AB-4C66-A50F-5ED8032103A1}">
      <dsp:nvSpPr>
        <dsp:cNvPr id="0" name=""/>
        <dsp:cNvSpPr/>
      </dsp:nvSpPr>
      <dsp:spPr>
        <a:xfrm>
          <a:off x="6124475" y="759996"/>
          <a:ext cx="1888405" cy="2266086"/>
        </a:xfrm>
        <a:prstGeom prst="rect">
          <a:avLst/>
        </a:prstGeom>
        <a:solidFill>
          <a:schemeClr val="accent2">
            <a:hueOff val="-998868"/>
            <a:satOff val="-440"/>
            <a:lumOff val="1177"/>
            <a:alphaOff val="0"/>
          </a:schemeClr>
        </a:solidFill>
        <a:ln w="15875" cap="flat" cmpd="sng" algn="ctr">
          <a:solidFill>
            <a:schemeClr val="accent2">
              <a:hueOff val="-998868"/>
              <a:satOff val="-440"/>
              <a:lumOff val="117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533" tIns="0" rIns="186533" bIns="330200" numCol="1" spcCol="1270" anchor="t" anchorCtr="0">
          <a:noAutofit/>
        </a:bodyPr>
        <a:lstStyle/>
        <a:p>
          <a:pPr marL="0" lvl="0" indent="0" algn="l" defTabSz="800100">
            <a:lnSpc>
              <a:spcPct val="90000"/>
            </a:lnSpc>
            <a:spcBef>
              <a:spcPct val="0"/>
            </a:spcBef>
            <a:spcAft>
              <a:spcPct val="35000"/>
            </a:spcAft>
            <a:buNone/>
          </a:pPr>
          <a:r>
            <a:rPr lang="en-US" sz="1800" kern="1200" dirty="0"/>
            <a:t>Payment for Outcomes</a:t>
          </a:r>
        </a:p>
      </dsp:txBody>
      <dsp:txXfrm>
        <a:off x="6124475" y="1666431"/>
        <a:ext cx="1888405" cy="1359652"/>
      </dsp:txXfrm>
    </dsp:sp>
    <dsp:sp modelId="{024B69F0-D5C2-4DCF-9263-BF7179602367}">
      <dsp:nvSpPr>
        <dsp:cNvPr id="0" name=""/>
        <dsp:cNvSpPr/>
      </dsp:nvSpPr>
      <dsp:spPr>
        <a:xfrm>
          <a:off x="6124475" y="759996"/>
          <a:ext cx="1888405" cy="906434"/>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86533" tIns="165100" rIns="186533" bIns="165100" numCol="1" spcCol="1270" anchor="ctr" anchorCtr="0">
          <a:noAutofit/>
        </a:bodyPr>
        <a:lstStyle/>
        <a:p>
          <a:pPr marL="0" lvl="0" indent="0" algn="l" defTabSz="1822450">
            <a:lnSpc>
              <a:spcPct val="90000"/>
            </a:lnSpc>
            <a:spcBef>
              <a:spcPct val="0"/>
            </a:spcBef>
            <a:spcAft>
              <a:spcPct val="35000"/>
            </a:spcAft>
            <a:buNone/>
          </a:pPr>
          <a:r>
            <a:rPr lang="en-US" sz="4100" kern="1200" dirty="0"/>
            <a:t>04</a:t>
          </a:r>
        </a:p>
      </dsp:txBody>
      <dsp:txXfrm>
        <a:off x="6124475" y="759996"/>
        <a:ext cx="1888405" cy="906434"/>
      </dsp:txXfrm>
    </dsp:sp>
    <dsp:sp modelId="{00593A96-3B99-47BC-9408-8FEED86490E0}">
      <dsp:nvSpPr>
        <dsp:cNvPr id="0" name=""/>
        <dsp:cNvSpPr/>
      </dsp:nvSpPr>
      <dsp:spPr>
        <a:xfrm>
          <a:off x="8163953" y="759996"/>
          <a:ext cx="1888405" cy="2266086"/>
        </a:xfrm>
        <a:prstGeom prst="rect">
          <a:avLst/>
        </a:prstGeom>
        <a:solidFill>
          <a:schemeClr val="accent2">
            <a:hueOff val="-1331824"/>
            <a:satOff val="-586"/>
            <a:lumOff val="1569"/>
            <a:alphaOff val="0"/>
          </a:schemeClr>
        </a:solidFill>
        <a:ln w="15875" cap="flat" cmpd="sng" algn="ctr">
          <a:solidFill>
            <a:schemeClr val="accent2">
              <a:hueOff val="-1331824"/>
              <a:satOff val="-586"/>
              <a:lumOff val="156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533" tIns="0" rIns="186533" bIns="330200" numCol="1" spcCol="1270" anchor="t" anchorCtr="0">
          <a:noAutofit/>
        </a:bodyPr>
        <a:lstStyle/>
        <a:p>
          <a:pPr marL="0" lvl="0" indent="0" algn="l" defTabSz="800100">
            <a:lnSpc>
              <a:spcPct val="90000"/>
            </a:lnSpc>
            <a:spcBef>
              <a:spcPct val="0"/>
            </a:spcBef>
            <a:spcAft>
              <a:spcPct val="35000"/>
            </a:spcAft>
            <a:buNone/>
          </a:pPr>
          <a:r>
            <a:rPr lang="en-US" sz="1800" kern="1200" dirty="0"/>
            <a:t>Shared Risk</a:t>
          </a:r>
        </a:p>
      </dsp:txBody>
      <dsp:txXfrm>
        <a:off x="8163953" y="1666431"/>
        <a:ext cx="1888405" cy="1359652"/>
      </dsp:txXfrm>
    </dsp:sp>
    <dsp:sp modelId="{D6DA6E86-423F-413B-BA4D-2C440DC84114}">
      <dsp:nvSpPr>
        <dsp:cNvPr id="0" name=""/>
        <dsp:cNvSpPr/>
      </dsp:nvSpPr>
      <dsp:spPr>
        <a:xfrm>
          <a:off x="8163953" y="759996"/>
          <a:ext cx="1888405" cy="906434"/>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86533" tIns="165100" rIns="186533" bIns="165100" numCol="1" spcCol="1270" anchor="ctr" anchorCtr="0">
          <a:noAutofit/>
        </a:bodyPr>
        <a:lstStyle/>
        <a:p>
          <a:pPr marL="0" lvl="0" indent="0" algn="l" defTabSz="1822450">
            <a:lnSpc>
              <a:spcPct val="90000"/>
            </a:lnSpc>
            <a:spcBef>
              <a:spcPct val="0"/>
            </a:spcBef>
            <a:spcAft>
              <a:spcPct val="35000"/>
            </a:spcAft>
            <a:buNone/>
          </a:pPr>
          <a:r>
            <a:rPr lang="en-US" sz="4100" kern="1200" dirty="0"/>
            <a:t>05</a:t>
          </a:r>
        </a:p>
      </dsp:txBody>
      <dsp:txXfrm>
        <a:off x="8163953" y="759996"/>
        <a:ext cx="1888405" cy="90643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C9BB74-3423-4828-A0C1-A93E553970EE}">
      <dsp:nvSpPr>
        <dsp:cNvPr id="0" name=""/>
        <dsp:cNvSpPr/>
      </dsp:nvSpPr>
      <dsp:spPr>
        <a:xfrm>
          <a:off x="9773" y="3039"/>
          <a:ext cx="5127426" cy="1134000"/>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4011" tIns="28004" rIns="28004" bIns="28004" numCol="1" spcCol="1270" anchor="ctr" anchorCtr="0">
          <a:noAutofit/>
        </a:bodyPr>
        <a:lstStyle/>
        <a:p>
          <a:pPr marL="0" lvl="0" indent="0" algn="ctr" defTabSz="933450">
            <a:lnSpc>
              <a:spcPct val="90000"/>
            </a:lnSpc>
            <a:spcBef>
              <a:spcPct val="0"/>
            </a:spcBef>
            <a:spcAft>
              <a:spcPct val="35000"/>
            </a:spcAft>
            <a:buNone/>
          </a:pPr>
          <a:r>
            <a:rPr lang="en-US" sz="2100" kern="1200" dirty="0"/>
            <a:t>Recognizing the Payer’s Most Desired Process</a:t>
          </a:r>
        </a:p>
      </dsp:txBody>
      <dsp:txXfrm>
        <a:off x="576773" y="3039"/>
        <a:ext cx="3993426" cy="1134000"/>
      </dsp:txXfrm>
    </dsp:sp>
    <dsp:sp modelId="{89F665F8-E557-477B-B3E3-05FCA5F2C737}">
      <dsp:nvSpPr>
        <dsp:cNvPr id="0" name=""/>
        <dsp:cNvSpPr/>
      </dsp:nvSpPr>
      <dsp:spPr>
        <a:xfrm>
          <a:off x="9773" y="1278790"/>
          <a:ext cx="4101941" cy="2504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933450">
            <a:lnSpc>
              <a:spcPct val="90000"/>
            </a:lnSpc>
            <a:spcBef>
              <a:spcPct val="0"/>
            </a:spcBef>
            <a:spcAft>
              <a:spcPct val="15000"/>
            </a:spcAft>
            <a:buChar char="•"/>
          </a:pPr>
          <a:r>
            <a:rPr lang="en-US" sz="2100" kern="1200" dirty="0"/>
            <a:t>Processes as a way of providing the service</a:t>
          </a:r>
        </a:p>
        <a:p>
          <a:pPr marL="228600" lvl="1" indent="-228600" algn="l" defTabSz="933450">
            <a:lnSpc>
              <a:spcPct val="90000"/>
            </a:lnSpc>
            <a:spcBef>
              <a:spcPct val="0"/>
            </a:spcBef>
            <a:spcAft>
              <a:spcPct val="15000"/>
            </a:spcAft>
            <a:buChar char="•"/>
          </a:pPr>
          <a:r>
            <a:rPr lang="en-US" sz="2100" kern="1200" dirty="0"/>
            <a:t>Processes as repetitive and predictable</a:t>
          </a:r>
        </a:p>
        <a:p>
          <a:pPr marL="228600" lvl="1" indent="-228600" algn="l" defTabSz="933450">
            <a:lnSpc>
              <a:spcPct val="90000"/>
            </a:lnSpc>
            <a:spcBef>
              <a:spcPct val="0"/>
            </a:spcBef>
            <a:spcAft>
              <a:spcPct val="15000"/>
            </a:spcAft>
            <a:buChar char="•"/>
          </a:pPr>
          <a:r>
            <a:rPr lang="en-US" sz="2100" kern="1200" dirty="0"/>
            <a:t>Processes are trackable and reported</a:t>
          </a:r>
        </a:p>
        <a:p>
          <a:pPr marL="228600" lvl="1" indent="-228600" algn="l" defTabSz="933450">
            <a:lnSpc>
              <a:spcPct val="90000"/>
            </a:lnSpc>
            <a:spcBef>
              <a:spcPct val="0"/>
            </a:spcBef>
            <a:spcAft>
              <a:spcPct val="15000"/>
            </a:spcAft>
            <a:buChar char="•"/>
          </a:pPr>
          <a:r>
            <a:rPr lang="en-US" sz="2100" kern="1200" dirty="0"/>
            <a:t>Processes can be monitored and improved</a:t>
          </a:r>
        </a:p>
      </dsp:txBody>
      <dsp:txXfrm>
        <a:off x="9773" y="1278790"/>
        <a:ext cx="4101941" cy="2504250"/>
      </dsp:txXfrm>
    </dsp:sp>
    <dsp:sp modelId="{D2FD80E2-BA73-4E7B-A767-E3EC88B4BC49}">
      <dsp:nvSpPr>
        <dsp:cNvPr id="0" name=""/>
        <dsp:cNvSpPr/>
      </dsp:nvSpPr>
      <dsp:spPr>
        <a:xfrm>
          <a:off x="4921199" y="3039"/>
          <a:ext cx="5127426" cy="1134000"/>
        </a:xfrm>
        <a:prstGeom prst="chevron">
          <a:avLst/>
        </a:prstGeom>
        <a:solidFill>
          <a:schemeClr val="accent2">
            <a:hueOff val="-1331824"/>
            <a:satOff val="-586"/>
            <a:lumOff val="1569"/>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4011" tIns="28004" rIns="28004" bIns="28004" numCol="1" spcCol="1270" anchor="ctr" anchorCtr="0">
          <a:noAutofit/>
        </a:bodyPr>
        <a:lstStyle/>
        <a:p>
          <a:pPr marL="0" lvl="0" indent="0" algn="ctr" defTabSz="933450">
            <a:lnSpc>
              <a:spcPct val="90000"/>
            </a:lnSpc>
            <a:spcBef>
              <a:spcPct val="0"/>
            </a:spcBef>
            <a:spcAft>
              <a:spcPct val="35000"/>
            </a:spcAft>
            <a:buNone/>
          </a:pPr>
          <a:r>
            <a:rPr lang="en-US" sz="2100" kern="1200" dirty="0"/>
            <a:t>Payments for Uniquely Credentialed Staff / Organizations</a:t>
          </a:r>
        </a:p>
      </dsp:txBody>
      <dsp:txXfrm>
        <a:off x="5488199" y="3039"/>
        <a:ext cx="3993426" cy="1134000"/>
      </dsp:txXfrm>
    </dsp:sp>
    <dsp:sp modelId="{AAD32F26-2D63-424C-ACEB-F656FC528618}">
      <dsp:nvSpPr>
        <dsp:cNvPr id="0" name=""/>
        <dsp:cNvSpPr/>
      </dsp:nvSpPr>
      <dsp:spPr>
        <a:xfrm>
          <a:off x="4921199" y="1278790"/>
          <a:ext cx="4101941" cy="2504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933450">
            <a:lnSpc>
              <a:spcPct val="90000"/>
            </a:lnSpc>
            <a:spcBef>
              <a:spcPct val="0"/>
            </a:spcBef>
            <a:spcAft>
              <a:spcPct val="15000"/>
            </a:spcAft>
            <a:buChar char="•"/>
          </a:pPr>
          <a:r>
            <a:rPr lang="en-US" sz="2100" kern="1200" dirty="0"/>
            <a:t>Individuals / leadership</a:t>
          </a:r>
        </a:p>
        <a:p>
          <a:pPr marL="228600" lvl="1" indent="-228600" algn="l" defTabSz="933450">
            <a:lnSpc>
              <a:spcPct val="90000"/>
            </a:lnSpc>
            <a:spcBef>
              <a:spcPct val="0"/>
            </a:spcBef>
            <a:spcAft>
              <a:spcPct val="15000"/>
            </a:spcAft>
            <a:buChar char="•"/>
          </a:pPr>
          <a:r>
            <a:rPr lang="en-US" sz="2100" kern="1200" dirty="0"/>
            <a:t>Organizations </a:t>
          </a:r>
        </a:p>
      </dsp:txBody>
      <dsp:txXfrm>
        <a:off x="4921199" y="1278790"/>
        <a:ext cx="4101941" cy="250425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F2A06F-3B75-4900-A66E-4A867DB2172D}">
      <dsp:nvSpPr>
        <dsp:cNvPr id="0" name=""/>
        <dsp:cNvSpPr/>
      </dsp:nvSpPr>
      <dsp:spPr>
        <a:xfrm>
          <a:off x="725240" y="2825"/>
          <a:ext cx="2376530" cy="118826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en-US" sz="2300" kern="1200" dirty="0"/>
            <a:t>Performance Standards Desired By the Payer</a:t>
          </a:r>
        </a:p>
      </dsp:txBody>
      <dsp:txXfrm>
        <a:off x="760043" y="37628"/>
        <a:ext cx="2306924" cy="1118659"/>
      </dsp:txXfrm>
    </dsp:sp>
    <dsp:sp modelId="{AB2D4CE9-5869-42C4-9B03-EF2AC4296D25}">
      <dsp:nvSpPr>
        <dsp:cNvPr id="0" name=""/>
        <dsp:cNvSpPr/>
      </dsp:nvSpPr>
      <dsp:spPr>
        <a:xfrm>
          <a:off x="962893" y="1191091"/>
          <a:ext cx="237653" cy="891199"/>
        </a:xfrm>
        <a:custGeom>
          <a:avLst/>
          <a:gdLst/>
          <a:ahLst/>
          <a:cxnLst/>
          <a:rect l="0" t="0" r="0" b="0"/>
          <a:pathLst>
            <a:path>
              <a:moveTo>
                <a:pt x="0" y="0"/>
              </a:moveTo>
              <a:lnTo>
                <a:pt x="0" y="891199"/>
              </a:lnTo>
              <a:lnTo>
                <a:pt x="237653" y="891199"/>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F00CC8-63D1-411A-A64E-C13C40EBF18D}">
      <dsp:nvSpPr>
        <dsp:cNvPr id="0" name=""/>
        <dsp:cNvSpPr/>
      </dsp:nvSpPr>
      <dsp:spPr>
        <a:xfrm>
          <a:off x="1200546" y="1488157"/>
          <a:ext cx="1901224" cy="1188265"/>
        </a:xfrm>
        <a:prstGeom prst="roundRect">
          <a:avLst>
            <a:gd name="adj" fmla="val 10000"/>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Achievement of Process Measures – e.g. Time for Completing Activity / Frequency of Reporting</a:t>
          </a:r>
        </a:p>
      </dsp:txBody>
      <dsp:txXfrm>
        <a:off x="1235349" y="1522960"/>
        <a:ext cx="1831618" cy="1118659"/>
      </dsp:txXfrm>
    </dsp:sp>
    <dsp:sp modelId="{14E90D99-C64C-4CC9-8A4C-CD652DE02456}">
      <dsp:nvSpPr>
        <dsp:cNvPr id="0" name=""/>
        <dsp:cNvSpPr/>
      </dsp:nvSpPr>
      <dsp:spPr>
        <a:xfrm>
          <a:off x="962893" y="1191091"/>
          <a:ext cx="237653" cy="2376530"/>
        </a:xfrm>
        <a:custGeom>
          <a:avLst/>
          <a:gdLst/>
          <a:ahLst/>
          <a:cxnLst/>
          <a:rect l="0" t="0" r="0" b="0"/>
          <a:pathLst>
            <a:path>
              <a:moveTo>
                <a:pt x="0" y="0"/>
              </a:moveTo>
              <a:lnTo>
                <a:pt x="0" y="2376530"/>
              </a:lnTo>
              <a:lnTo>
                <a:pt x="237653" y="237653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19CA817-1A79-451D-83C8-BC6CAA442E51}">
      <dsp:nvSpPr>
        <dsp:cNvPr id="0" name=""/>
        <dsp:cNvSpPr/>
      </dsp:nvSpPr>
      <dsp:spPr>
        <a:xfrm>
          <a:off x="1200546" y="2973489"/>
          <a:ext cx="1901224" cy="1188265"/>
        </a:xfrm>
        <a:prstGeom prst="roundRect">
          <a:avLst>
            <a:gd name="adj" fmla="val 10000"/>
          </a:avLst>
        </a:prstGeom>
        <a:solidFill>
          <a:schemeClr val="lt1">
            <a:alpha val="90000"/>
            <a:hueOff val="0"/>
            <a:satOff val="0"/>
            <a:lumOff val="0"/>
            <a:alphaOff val="0"/>
          </a:schemeClr>
        </a:solidFill>
        <a:ln w="15875" cap="flat" cmpd="sng" algn="ctr">
          <a:solidFill>
            <a:schemeClr val="accent2">
              <a:hueOff val="-266365"/>
              <a:satOff val="-117"/>
              <a:lumOff val="31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Consistency in Providing Services – Length of Time in Waiting Room / Shifts Filled</a:t>
          </a:r>
        </a:p>
      </dsp:txBody>
      <dsp:txXfrm>
        <a:off x="1235349" y="3008292"/>
        <a:ext cx="1831618" cy="1118659"/>
      </dsp:txXfrm>
    </dsp:sp>
    <dsp:sp modelId="{749B48AE-4F0C-4DDC-A832-8A212690D0A0}">
      <dsp:nvSpPr>
        <dsp:cNvPr id="0" name=""/>
        <dsp:cNvSpPr/>
      </dsp:nvSpPr>
      <dsp:spPr>
        <a:xfrm>
          <a:off x="962893" y="1191091"/>
          <a:ext cx="237653" cy="3861862"/>
        </a:xfrm>
        <a:custGeom>
          <a:avLst/>
          <a:gdLst/>
          <a:ahLst/>
          <a:cxnLst/>
          <a:rect l="0" t="0" r="0" b="0"/>
          <a:pathLst>
            <a:path>
              <a:moveTo>
                <a:pt x="0" y="0"/>
              </a:moveTo>
              <a:lnTo>
                <a:pt x="0" y="3861862"/>
              </a:lnTo>
              <a:lnTo>
                <a:pt x="237653" y="3861862"/>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1835CDA-1DDF-4D02-820E-8213BFB80BCC}">
      <dsp:nvSpPr>
        <dsp:cNvPr id="0" name=""/>
        <dsp:cNvSpPr/>
      </dsp:nvSpPr>
      <dsp:spPr>
        <a:xfrm>
          <a:off x="1200546" y="4458820"/>
          <a:ext cx="1901224" cy="1188265"/>
        </a:xfrm>
        <a:prstGeom prst="roundRect">
          <a:avLst>
            <a:gd name="adj" fmla="val 10000"/>
          </a:avLst>
        </a:prstGeom>
        <a:solidFill>
          <a:schemeClr val="lt1">
            <a:alpha val="90000"/>
            <a:hueOff val="0"/>
            <a:satOff val="0"/>
            <a:lumOff val="0"/>
            <a:alphaOff val="0"/>
          </a:schemeClr>
        </a:solidFill>
        <a:ln w="15875" cap="flat" cmpd="sng" algn="ctr">
          <a:solidFill>
            <a:schemeClr val="accent2">
              <a:hueOff val="-532730"/>
              <a:satOff val="-234"/>
              <a:lumOff val="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Quality of Communications</a:t>
          </a:r>
        </a:p>
      </dsp:txBody>
      <dsp:txXfrm>
        <a:off x="1235349" y="4493623"/>
        <a:ext cx="1831618" cy="1118659"/>
      </dsp:txXfrm>
    </dsp:sp>
    <dsp:sp modelId="{01C1A5F2-C07C-4F26-90E5-15AD38FE7D09}">
      <dsp:nvSpPr>
        <dsp:cNvPr id="0" name=""/>
        <dsp:cNvSpPr/>
      </dsp:nvSpPr>
      <dsp:spPr>
        <a:xfrm>
          <a:off x="3695903" y="2825"/>
          <a:ext cx="2376530" cy="1188265"/>
        </a:xfrm>
        <a:prstGeom prst="roundRect">
          <a:avLst>
            <a:gd name="adj" fmla="val 10000"/>
          </a:avLst>
        </a:prstGeom>
        <a:solidFill>
          <a:schemeClr val="accent2">
            <a:hueOff val="-1331824"/>
            <a:satOff val="-586"/>
            <a:lumOff val="1569"/>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en-US" sz="2300" kern="1200" dirty="0"/>
            <a:t>Indicators of Efficiency</a:t>
          </a:r>
        </a:p>
      </dsp:txBody>
      <dsp:txXfrm>
        <a:off x="3730706" y="37628"/>
        <a:ext cx="2306924" cy="1118659"/>
      </dsp:txXfrm>
    </dsp:sp>
    <dsp:sp modelId="{1B2F4BDB-66C0-403E-99C8-C7C4E298521F}">
      <dsp:nvSpPr>
        <dsp:cNvPr id="0" name=""/>
        <dsp:cNvSpPr/>
      </dsp:nvSpPr>
      <dsp:spPr>
        <a:xfrm>
          <a:off x="3933556" y="1191091"/>
          <a:ext cx="237653" cy="891199"/>
        </a:xfrm>
        <a:custGeom>
          <a:avLst/>
          <a:gdLst/>
          <a:ahLst/>
          <a:cxnLst/>
          <a:rect l="0" t="0" r="0" b="0"/>
          <a:pathLst>
            <a:path>
              <a:moveTo>
                <a:pt x="0" y="0"/>
              </a:moveTo>
              <a:lnTo>
                <a:pt x="0" y="891199"/>
              </a:lnTo>
              <a:lnTo>
                <a:pt x="237653" y="891199"/>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A3A67F-401C-4F2D-8B31-1E749DAB3AFC}">
      <dsp:nvSpPr>
        <dsp:cNvPr id="0" name=""/>
        <dsp:cNvSpPr/>
      </dsp:nvSpPr>
      <dsp:spPr>
        <a:xfrm>
          <a:off x="4171210" y="1488157"/>
          <a:ext cx="1901224" cy="1188265"/>
        </a:xfrm>
        <a:prstGeom prst="roundRect">
          <a:avLst>
            <a:gd name="adj" fmla="val 10000"/>
          </a:avLst>
        </a:prstGeom>
        <a:solidFill>
          <a:schemeClr val="lt1">
            <a:alpha val="90000"/>
            <a:hueOff val="0"/>
            <a:satOff val="0"/>
            <a:lumOff val="0"/>
            <a:alphaOff val="0"/>
          </a:schemeClr>
        </a:solidFill>
        <a:ln w="15875" cap="flat" cmpd="sng" algn="ctr">
          <a:solidFill>
            <a:schemeClr val="accent2">
              <a:hueOff val="-799094"/>
              <a:satOff val="-352"/>
              <a:lumOff val="94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Utilization vs Authorization Rates</a:t>
          </a:r>
        </a:p>
      </dsp:txBody>
      <dsp:txXfrm>
        <a:off x="4206013" y="1522960"/>
        <a:ext cx="1831618" cy="1118659"/>
      </dsp:txXfrm>
    </dsp:sp>
    <dsp:sp modelId="{74AA08CE-4F0B-4A77-B3F7-6450FEFBD82E}">
      <dsp:nvSpPr>
        <dsp:cNvPr id="0" name=""/>
        <dsp:cNvSpPr/>
      </dsp:nvSpPr>
      <dsp:spPr>
        <a:xfrm>
          <a:off x="3933556" y="1191091"/>
          <a:ext cx="237653" cy="2376530"/>
        </a:xfrm>
        <a:custGeom>
          <a:avLst/>
          <a:gdLst/>
          <a:ahLst/>
          <a:cxnLst/>
          <a:rect l="0" t="0" r="0" b="0"/>
          <a:pathLst>
            <a:path>
              <a:moveTo>
                <a:pt x="0" y="0"/>
              </a:moveTo>
              <a:lnTo>
                <a:pt x="0" y="2376530"/>
              </a:lnTo>
              <a:lnTo>
                <a:pt x="237653" y="237653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6018157-F4F7-4EEB-BA95-C8C06E3D36F5}">
      <dsp:nvSpPr>
        <dsp:cNvPr id="0" name=""/>
        <dsp:cNvSpPr/>
      </dsp:nvSpPr>
      <dsp:spPr>
        <a:xfrm>
          <a:off x="4171210" y="2973489"/>
          <a:ext cx="1901224" cy="1188265"/>
        </a:xfrm>
        <a:prstGeom prst="roundRect">
          <a:avLst>
            <a:gd name="adj" fmla="val 10000"/>
          </a:avLst>
        </a:prstGeom>
        <a:solidFill>
          <a:schemeClr val="lt1">
            <a:alpha val="90000"/>
            <a:hueOff val="0"/>
            <a:satOff val="0"/>
            <a:lumOff val="0"/>
            <a:alphaOff val="0"/>
          </a:schemeClr>
        </a:solidFill>
        <a:ln w="15875" cap="flat" cmpd="sng" algn="ctr">
          <a:solidFill>
            <a:schemeClr val="accent2">
              <a:hueOff val="-1065459"/>
              <a:satOff val="-469"/>
              <a:lumOff val="125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Staff Turn over ratio</a:t>
          </a:r>
        </a:p>
      </dsp:txBody>
      <dsp:txXfrm>
        <a:off x="4206013" y="3008292"/>
        <a:ext cx="1831618" cy="1118659"/>
      </dsp:txXfrm>
    </dsp:sp>
    <dsp:sp modelId="{BD46798E-4489-424A-BC63-B90EEADDDBFA}">
      <dsp:nvSpPr>
        <dsp:cNvPr id="0" name=""/>
        <dsp:cNvSpPr/>
      </dsp:nvSpPr>
      <dsp:spPr>
        <a:xfrm>
          <a:off x="3933556" y="1191091"/>
          <a:ext cx="237653" cy="3861862"/>
        </a:xfrm>
        <a:custGeom>
          <a:avLst/>
          <a:gdLst/>
          <a:ahLst/>
          <a:cxnLst/>
          <a:rect l="0" t="0" r="0" b="0"/>
          <a:pathLst>
            <a:path>
              <a:moveTo>
                <a:pt x="0" y="0"/>
              </a:moveTo>
              <a:lnTo>
                <a:pt x="0" y="3861862"/>
              </a:lnTo>
              <a:lnTo>
                <a:pt x="237653" y="3861862"/>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4EE0D1-3DC8-4101-93B1-EC048DCCB209}">
      <dsp:nvSpPr>
        <dsp:cNvPr id="0" name=""/>
        <dsp:cNvSpPr/>
      </dsp:nvSpPr>
      <dsp:spPr>
        <a:xfrm>
          <a:off x="4171210" y="4458820"/>
          <a:ext cx="1901224" cy="1188265"/>
        </a:xfrm>
        <a:prstGeom prst="roundRect">
          <a:avLst>
            <a:gd name="adj" fmla="val 10000"/>
          </a:avLst>
        </a:prstGeom>
        <a:solidFill>
          <a:schemeClr val="lt1">
            <a:alpha val="90000"/>
            <a:hueOff val="0"/>
            <a:satOff val="0"/>
            <a:lumOff val="0"/>
            <a:alphaOff val="0"/>
          </a:schemeClr>
        </a:solidFill>
        <a:ln w="15875" cap="flat" cmpd="sng" algn="ctr">
          <a:solidFill>
            <a:schemeClr val="accent2">
              <a:hueOff val="-1331824"/>
              <a:satOff val="-586"/>
              <a:lumOff val="156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Accuracy of Billing</a:t>
          </a:r>
        </a:p>
      </dsp:txBody>
      <dsp:txXfrm>
        <a:off x="4206013" y="4493623"/>
        <a:ext cx="1831618" cy="111865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A470E9-2F97-4A65-846A-513D954A906C}">
      <dsp:nvSpPr>
        <dsp:cNvPr id="0" name=""/>
        <dsp:cNvSpPr/>
      </dsp:nvSpPr>
      <dsp:spPr>
        <a:xfrm>
          <a:off x="0" y="461472"/>
          <a:ext cx="6910387" cy="1461600"/>
        </a:xfrm>
        <a:prstGeom prst="rect">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6323" tIns="333248" rIns="536323"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a:t>Doctor Visit Example</a:t>
          </a:r>
        </a:p>
        <a:p>
          <a:pPr marL="171450" lvl="1" indent="-171450" algn="l" defTabSz="711200">
            <a:lnSpc>
              <a:spcPct val="90000"/>
            </a:lnSpc>
            <a:spcBef>
              <a:spcPct val="0"/>
            </a:spcBef>
            <a:spcAft>
              <a:spcPct val="15000"/>
            </a:spcAft>
            <a:buChar char="•"/>
          </a:pPr>
          <a:r>
            <a:rPr lang="en-US" sz="1600" kern="1200"/>
            <a:t>Family Services in Behavioral Health</a:t>
          </a:r>
        </a:p>
        <a:p>
          <a:pPr marL="171450" lvl="1" indent="-171450" algn="l" defTabSz="711200">
            <a:lnSpc>
              <a:spcPct val="90000"/>
            </a:lnSpc>
            <a:spcBef>
              <a:spcPct val="0"/>
            </a:spcBef>
            <a:spcAft>
              <a:spcPct val="15000"/>
            </a:spcAft>
            <a:buChar char="•"/>
          </a:pPr>
          <a:r>
            <a:rPr lang="en-US" sz="1600" kern="1200"/>
            <a:t>A combination of PAS and Skilled Nursing after ED Event</a:t>
          </a:r>
        </a:p>
        <a:p>
          <a:pPr marL="171450" lvl="1" indent="-171450" algn="l" defTabSz="711200">
            <a:lnSpc>
              <a:spcPct val="90000"/>
            </a:lnSpc>
            <a:spcBef>
              <a:spcPct val="0"/>
            </a:spcBef>
            <a:spcAft>
              <a:spcPct val="15000"/>
            </a:spcAft>
            <a:buChar char="•"/>
          </a:pPr>
          <a:r>
            <a:rPr lang="en-US" sz="1600" kern="1200"/>
            <a:t>Traditionally – focused on episodic / sub-capitation</a:t>
          </a:r>
        </a:p>
      </dsp:txBody>
      <dsp:txXfrm>
        <a:off x="0" y="461472"/>
        <a:ext cx="6910387" cy="1461600"/>
      </dsp:txXfrm>
    </dsp:sp>
    <dsp:sp modelId="{9127138A-564D-4454-BF52-823AB9F711C4}">
      <dsp:nvSpPr>
        <dsp:cNvPr id="0" name=""/>
        <dsp:cNvSpPr/>
      </dsp:nvSpPr>
      <dsp:spPr>
        <a:xfrm>
          <a:off x="345519" y="225312"/>
          <a:ext cx="4837270" cy="47232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37" tIns="0" rIns="182837" bIns="0" numCol="1" spcCol="1270" anchor="ctr" anchorCtr="0">
          <a:noAutofit/>
        </a:bodyPr>
        <a:lstStyle/>
        <a:p>
          <a:pPr marL="0" lvl="0" indent="0" algn="l" defTabSz="711200">
            <a:lnSpc>
              <a:spcPct val="90000"/>
            </a:lnSpc>
            <a:spcBef>
              <a:spcPct val="0"/>
            </a:spcBef>
            <a:spcAft>
              <a:spcPct val="35000"/>
            </a:spcAft>
            <a:buNone/>
          </a:pPr>
          <a:r>
            <a:rPr lang="en-US" sz="1600" kern="1200"/>
            <a:t>A collection of Related Services Delivered Together</a:t>
          </a:r>
        </a:p>
      </dsp:txBody>
      <dsp:txXfrm>
        <a:off x="368576" y="248369"/>
        <a:ext cx="4791156" cy="426206"/>
      </dsp:txXfrm>
    </dsp:sp>
    <dsp:sp modelId="{ADE4D51A-BF59-4AA5-A1F9-26ADBF2E0812}">
      <dsp:nvSpPr>
        <dsp:cNvPr id="0" name=""/>
        <dsp:cNvSpPr/>
      </dsp:nvSpPr>
      <dsp:spPr>
        <a:xfrm>
          <a:off x="0" y="2245632"/>
          <a:ext cx="6910387" cy="403200"/>
        </a:xfrm>
        <a:prstGeom prst="rect">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00410A-7C84-4EEA-B8DA-651CF1872ED9}">
      <dsp:nvSpPr>
        <dsp:cNvPr id="0" name=""/>
        <dsp:cNvSpPr/>
      </dsp:nvSpPr>
      <dsp:spPr>
        <a:xfrm>
          <a:off x="345519" y="2009472"/>
          <a:ext cx="4837270" cy="47232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37" tIns="0" rIns="182837" bIns="0" numCol="1" spcCol="1270" anchor="ctr" anchorCtr="0">
          <a:noAutofit/>
        </a:bodyPr>
        <a:lstStyle/>
        <a:p>
          <a:pPr marL="0" lvl="0" indent="0" algn="l" defTabSz="711200">
            <a:lnSpc>
              <a:spcPct val="90000"/>
            </a:lnSpc>
            <a:spcBef>
              <a:spcPct val="0"/>
            </a:spcBef>
            <a:spcAft>
              <a:spcPct val="35000"/>
            </a:spcAft>
            <a:buNone/>
          </a:pPr>
          <a:r>
            <a:rPr lang="en-US" sz="1600" kern="1200"/>
            <a:t>Bundles within Single Provider Contracts</a:t>
          </a:r>
        </a:p>
      </dsp:txBody>
      <dsp:txXfrm>
        <a:off x="368576" y="2032529"/>
        <a:ext cx="4791156" cy="426206"/>
      </dsp:txXfrm>
    </dsp:sp>
    <dsp:sp modelId="{BA668171-C1F4-489C-BC4E-9020B78CC821}">
      <dsp:nvSpPr>
        <dsp:cNvPr id="0" name=""/>
        <dsp:cNvSpPr/>
      </dsp:nvSpPr>
      <dsp:spPr>
        <a:xfrm>
          <a:off x="0" y="2971392"/>
          <a:ext cx="6910387" cy="403200"/>
        </a:xfrm>
        <a:prstGeom prst="rect">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6916A26-7CD6-4E93-915A-04B4474368FD}">
      <dsp:nvSpPr>
        <dsp:cNvPr id="0" name=""/>
        <dsp:cNvSpPr/>
      </dsp:nvSpPr>
      <dsp:spPr>
        <a:xfrm>
          <a:off x="345519" y="2735232"/>
          <a:ext cx="4837270" cy="47232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37" tIns="0" rIns="182837" bIns="0" numCol="1" spcCol="1270" anchor="ctr" anchorCtr="0">
          <a:noAutofit/>
        </a:bodyPr>
        <a:lstStyle/>
        <a:p>
          <a:pPr marL="0" lvl="0" indent="0" algn="l" defTabSz="711200">
            <a:lnSpc>
              <a:spcPct val="90000"/>
            </a:lnSpc>
            <a:spcBef>
              <a:spcPct val="0"/>
            </a:spcBef>
            <a:spcAft>
              <a:spcPct val="35000"/>
            </a:spcAft>
            <a:buNone/>
          </a:pPr>
          <a:r>
            <a:rPr lang="en-US" sz="1600" kern="1200"/>
            <a:t>Bundles with Network of Providers</a:t>
          </a:r>
        </a:p>
      </dsp:txBody>
      <dsp:txXfrm>
        <a:off x="368576" y="2758289"/>
        <a:ext cx="4791156" cy="426206"/>
      </dsp:txXfrm>
    </dsp:sp>
    <dsp:sp modelId="{B37A7A9D-F530-4997-B65E-FC568123599D}">
      <dsp:nvSpPr>
        <dsp:cNvPr id="0" name=""/>
        <dsp:cNvSpPr/>
      </dsp:nvSpPr>
      <dsp:spPr>
        <a:xfrm>
          <a:off x="0" y="3697152"/>
          <a:ext cx="6910387" cy="403200"/>
        </a:xfrm>
        <a:prstGeom prst="rect">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ADE5390-0D24-43B2-9418-B701B00DDE9E}">
      <dsp:nvSpPr>
        <dsp:cNvPr id="0" name=""/>
        <dsp:cNvSpPr/>
      </dsp:nvSpPr>
      <dsp:spPr>
        <a:xfrm>
          <a:off x="345519" y="3460992"/>
          <a:ext cx="4837270" cy="47232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37" tIns="0" rIns="182837" bIns="0" numCol="1" spcCol="1270" anchor="ctr" anchorCtr="0">
          <a:noAutofit/>
        </a:bodyPr>
        <a:lstStyle/>
        <a:p>
          <a:pPr marL="0" lvl="0" indent="0" algn="l" defTabSz="711200">
            <a:lnSpc>
              <a:spcPct val="90000"/>
            </a:lnSpc>
            <a:spcBef>
              <a:spcPct val="0"/>
            </a:spcBef>
            <a:spcAft>
              <a:spcPct val="35000"/>
            </a:spcAft>
            <a:buNone/>
          </a:pPr>
          <a:r>
            <a:rPr lang="en-US" sz="1600" kern="1200"/>
            <a:t>Usually based on Fee For Service Structure</a:t>
          </a:r>
        </a:p>
      </dsp:txBody>
      <dsp:txXfrm>
        <a:off x="368576" y="3484049"/>
        <a:ext cx="4791156" cy="426206"/>
      </dsp:txXfrm>
    </dsp:sp>
    <dsp:sp modelId="{5365C515-7E7D-48B0-80D8-ED2C1F41104F}">
      <dsp:nvSpPr>
        <dsp:cNvPr id="0" name=""/>
        <dsp:cNvSpPr/>
      </dsp:nvSpPr>
      <dsp:spPr>
        <a:xfrm>
          <a:off x="0" y="4422912"/>
          <a:ext cx="6910387" cy="403200"/>
        </a:xfrm>
        <a:prstGeom prst="rect">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E89E6AF-12E8-4A48-85B4-9520960B20E4}">
      <dsp:nvSpPr>
        <dsp:cNvPr id="0" name=""/>
        <dsp:cNvSpPr/>
      </dsp:nvSpPr>
      <dsp:spPr>
        <a:xfrm>
          <a:off x="345519" y="4186752"/>
          <a:ext cx="4837270" cy="47232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37" tIns="0" rIns="182837" bIns="0" numCol="1" spcCol="1270" anchor="ctr" anchorCtr="0">
          <a:noAutofit/>
        </a:bodyPr>
        <a:lstStyle/>
        <a:p>
          <a:pPr marL="0" lvl="0" indent="0" algn="l" defTabSz="711200">
            <a:lnSpc>
              <a:spcPct val="90000"/>
            </a:lnSpc>
            <a:spcBef>
              <a:spcPct val="0"/>
            </a:spcBef>
            <a:spcAft>
              <a:spcPct val="35000"/>
            </a:spcAft>
            <a:buNone/>
          </a:pPr>
          <a:r>
            <a:rPr lang="en-US" sz="1600" kern="1200"/>
            <a:t>Discrete and Trackable</a:t>
          </a:r>
        </a:p>
      </dsp:txBody>
      <dsp:txXfrm>
        <a:off x="368576" y="4209809"/>
        <a:ext cx="4791156" cy="42620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900D6C-0F89-4BDD-B713-4905CC41E8B2}">
      <dsp:nvSpPr>
        <dsp:cNvPr id="0" name=""/>
        <dsp:cNvSpPr/>
      </dsp:nvSpPr>
      <dsp:spPr>
        <a:xfrm>
          <a:off x="0" y="1045656"/>
          <a:ext cx="6797675" cy="378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AC356B8-2D2B-4ACA-ACE3-49C70E285F53}">
      <dsp:nvSpPr>
        <dsp:cNvPr id="0" name=""/>
        <dsp:cNvSpPr/>
      </dsp:nvSpPr>
      <dsp:spPr>
        <a:xfrm>
          <a:off x="339883" y="824256"/>
          <a:ext cx="4758372" cy="442800"/>
        </a:xfrm>
        <a:prstGeom prst="round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9855" tIns="0" rIns="179855" bIns="0" numCol="1" spcCol="1270" anchor="ctr" anchorCtr="0">
          <a:noAutofit/>
        </a:bodyPr>
        <a:lstStyle/>
        <a:p>
          <a:pPr marL="0" lvl="0" indent="0" algn="l" defTabSz="666750">
            <a:lnSpc>
              <a:spcPct val="90000"/>
            </a:lnSpc>
            <a:spcBef>
              <a:spcPct val="0"/>
            </a:spcBef>
            <a:spcAft>
              <a:spcPct val="35000"/>
            </a:spcAft>
            <a:buNone/>
          </a:pPr>
          <a:r>
            <a:rPr lang="en-US" sz="1500" kern="1200" dirty="0"/>
            <a:t>Results Focused – Payment Based on Payer Objectives</a:t>
          </a:r>
        </a:p>
      </dsp:txBody>
      <dsp:txXfrm>
        <a:off x="361499" y="845872"/>
        <a:ext cx="4715140" cy="399568"/>
      </dsp:txXfrm>
    </dsp:sp>
    <dsp:sp modelId="{464F3465-5DC6-47E4-A168-F6B278E80866}">
      <dsp:nvSpPr>
        <dsp:cNvPr id="0" name=""/>
        <dsp:cNvSpPr/>
      </dsp:nvSpPr>
      <dsp:spPr>
        <a:xfrm>
          <a:off x="0" y="1726056"/>
          <a:ext cx="6797675" cy="378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8E15002-FC72-4123-A27F-FF3EAC8F5C2F}">
      <dsp:nvSpPr>
        <dsp:cNvPr id="0" name=""/>
        <dsp:cNvSpPr/>
      </dsp:nvSpPr>
      <dsp:spPr>
        <a:xfrm>
          <a:off x="339883" y="1504656"/>
          <a:ext cx="4758372" cy="442800"/>
        </a:xfrm>
        <a:prstGeom prst="round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9855" tIns="0" rIns="179855" bIns="0" numCol="1" spcCol="1270" anchor="ctr" anchorCtr="0">
          <a:noAutofit/>
        </a:bodyPr>
        <a:lstStyle/>
        <a:p>
          <a:pPr marL="0" lvl="0" indent="0" algn="l" defTabSz="666750">
            <a:lnSpc>
              <a:spcPct val="90000"/>
            </a:lnSpc>
            <a:spcBef>
              <a:spcPct val="0"/>
            </a:spcBef>
            <a:spcAft>
              <a:spcPct val="35000"/>
            </a:spcAft>
            <a:buNone/>
          </a:pPr>
          <a:r>
            <a:rPr lang="en-US" sz="1500" kern="1200" dirty="0"/>
            <a:t>Usually structured as withhold / bonus payout</a:t>
          </a:r>
        </a:p>
      </dsp:txBody>
      <dsp:txXfrm>
        <a:off x="361499" y="1526272"/>
        <a:ext cx="4715140" cy="399568"/>
      </dsp:txXfrm>
    </dsp:sp>
    <dsp:sp modelId="{E110093A-10EB-4797-8640-8D4E353F8AC8}">
      <dsp:nvSpPr>
        <dsp:cNvPr id="0" name=""/>
        <dsp:cNvSpPr/>
      </dsp:nvSpPr>
      <dsp:spPr>
        <a:xfrm>
          <a:off x="0" y="2406456"/>
          <a:ext cx="6797675" cy="378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536042D9-804A-4096-8B1B-EFFBC2AE6409}">
      <dsp:nvSpPr>
        <dsp:cNvPr id="0" name=""/>
        <dsp:cNvSpPr/>
      </dsp:nvSpPr>
      <dsp:spPr>
        <a:xfrm>
          <a:off x="339883" y="2185056"/>
          <a:ext cx="4758372" cy="442800"/>
        </a:xfrm>
        <a:prstGeom prst="round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9855" tIns="0" rIns="179855" bIns="0" numCol="1" spcCol="1270" anchor="ctr" anchorCtr="0">
          <a:noAutofit/>
        </a:bodyPr>
        <a:lstStyle/>
        <a:p>
          <a:pPr marL="0" lvl="0" indent="0" algn="l" defTabSz="666750">
            <a:lnSpc>
              <a:spcPct val="90000"/>
            </a:lnSpc>
            <a:spcBef>
              <a:spcPct val="0"/>
            </a:spcBef>
            <a:spcAft>
              <a:spcPct val="35000"/>
            </a:spcAft>
            <a:buNone/>
          </a:pPr>
          <a:r>
            <a:rPr lang="en-US" sz="1500" kern="1200" dirty="0"/>
            <a:t>Involves a level of Risk</a:t>
          </a:r>
        </a:p>
      </dsp:txBody>
      <dsp:txXfrm>
        <a:off x="361499" y="2206672"/>
        <a:ext cx="4715140" cy="399568"/>
      </dsp:txXfrm>
    </dsp:sp>
    <dsp:sp modelId="{FA59E97A-2C82-485D-BA12-18C41B5BAB87}">
      <dsp:nvSpPr>
        <dsp:cNvPr id="0" name=""/>
        <dsp:cNvSpPr/>
      </dsp:nvSpPr>
      <dsp:spPr>
        <a:xfrm>
          <a:off x="0" y="3086856"/>
          <a:ext cx="6797675" cy="378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3270EBEB-44C9-4AA3-AB54-995E22E8AD0F}">
      <dsp:nvSpPr>
        <dsp:cNvPr id="0" name=""/>
        <dsp:cNvSpPr/>
      </dsp:nvSpPr>
      <dsp:spPr>
        <a:xfrm>
          <a:off x="339883" y="2865456"/>
          <a:ext cx="4758372" cy="442800"/>
        </a:xfrm>
        <a:prstGeom prst="round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9855" tIns="0" rIns="179855" bIns="0" numCol="1" spcCol="1270" anchor="ctr" anchorCtr="0">
          <a:noAutofit/>
        </a:bodyPr>
        <a:lstStyle/>
        <a:p>
          <a:pPr marL="0" lvl="0" indent="0" algn="l" defTabSz="666750">
            <a:lnSpc>
              <a:spcPct val="90000"/>
            </a:lnSpc>
            <a:spcBef>
              <a:spcPct val="0"/>
            </a:spcBef>
            <a:spcAft>
              <a:spcPct val="35000"/>
            </a:spcAft>
            <a:buNone/>
          </a:pPr>
          <a:r>
            <a:rPr lang="en-US" sz="1500" kern="1200" dirty="0"/>
            <a:t>Outcomes have to be very specific and controllable!</a:t>
          </a:r>
        </a:p>
      </dsp:txBody>
      <dsp:txXfrm>
        <a:off x="361499" y="2887072"/>
        <a:ext cx="4715140" cy="399568"/>
      </dsp:txXfrm>
    </dsp:sp>
    <dsp:sp modelId="{CB71A3F2-6D45-4316-81DD-906C311B5EAC}">
      <dsp:nvSpPr>
        <dsp:cNvPr id="0" name=""/>
        <dsp:cNvSpPr/>
      </dsp:nvSpPr>
      <dsp:spPr>
        <a:xfrm>
          <a:off x="0" y="3767256"/>
          <a:ext cx="6797675" cy="378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4E48B4F-379D-44EB-A5F2-422EFB1302C5}">
      <dsp:nvSpPr>
        <dsp:cNvPr id="0" name=""/>
        <dsp:cNvSpPr/>
      </dsp:nvSpPr>
      <dsp:spPr>
        <a:xfrm>
          <a:off x="339883" y="3545856"/>
          <a:ext cx="4758372" cy="442800"/>
        </a:xfrm>
        <a:prstGeom prst="round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9855" tIns="0" rIns="179855" bIns="0" numCol="1" spcCol="1270" anchor="ctr" anchorCtr="0">
          <a:noAutofit/>
        </a:bodyPr>
        <a:lstStyle/>
        <a:p>
          <a:pPr marL="0" lvl="0" indent="0" algn="l" defTabSz="666750">
            <a:lnSpc>
              <a:spcPct val="90000"/>
            </a:lnSpc>
            <a:spcBef>
              <a:spcPct val="0"/>
            </a:spcBef>
            <a:spcAft>
              <a:spcPct val="35000"/>
            </a:spcAft>
            <a:buNone/>
          </a:pPr>
          <a:r>
            <a:rPr lang="en-US" sz="1500" kern="1200" dirty="0"/>
            <a:t>Cannot get credit for what you do not do or control!</a:t>
          </a:r>
        </a:p>
      </dsp:txBody>
      <dsp:txXfrm>
        <a:off x="361499" y="3567472"/>
        <a:ext cx="4715140" cy="399568"/>
      </dsp:txXfrm>
    </dsp:sp>
    <dsp:sp modelId="{6EEBF586-B2D8-4DF7-B242-0881DD353641}">
      <dsp:nvSpPr>
        <dsp:cNvPr id="0" name=""/>
        <dsp:cNvSpPr/>
      </dsp:nvSpPr>
      <dsp:spPr>
        <a:xfrm>
          <a:off x="0" y="4447656"/>
          <a:ext cx="6797675" cy="378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3189C5FC-F3B7-41BC-9C6A-7F13683962C4}">
      <dsp:nvSpPr>
        <dsp:cNvPr id="0" name=""/>
        <dsp:cNvSpPr/>
      </dsp:nvSpPr>
      <dsp:spPr>
        <a:xfrm>
          <a:off x="339883" y="4226256"/>
          <a:ext cx="4758372" cy="442800"/>
        </a:xfrm>
        <a:prstGeom prst="round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9855" tIns="0" rIns="179855" bIns="0" numCol="1" spcCol="1270" anchor="ctr" anchorCtr="0">
          <a:noAutofit/>
        </a:bodyPr>
        <a:lstStyle/>
        <a:p>
          <a:pPr marL="0" lvl="0" indent="0" algn="l" defTabSz="666750">
            <a:lnSpc>
              <a:spcPct val="90000"/>
            </a:lnSpc>
            <a:spcBef>
              <a:spcPct val="0"/>
            </a:spcBef>
            <a:spcAft>
              <a:spcPct val="35000"/>
            </a:spcAft>
            <a:buNone/>
          </a:pPr>
          <a:r>
            <a:rPr lang="en-US" sz="1500" kern="1200" dirty="0"/>
            <a:t>Involves a Level of Risk that should be based on data!</a:t>
          </a:r>
        </a:p>
      </dsp:txBody>
      <dsp:txXfrm>
        <a:off x="361499" y="4247872"/>
        <a:ext cx="4715140" cy="39956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4A5F35-02E1-4AD0-9DC9-725FBA548E15}">
      <dsp:nvSpPr>
        <dsp:cNvPr id="0" name=""/>
        <dsp:cNvSpPr/>
      </dsp:nvSpPr>
      <dsp:spPr>
        <a:xfrm>
          <a:off x="0" y="804591"/>
          <a:ext cx="6797675" cy="17356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27575" tIns="395732" rIns="527575"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a:t>Payers WITHOLD </a:t>
          </a:r>
        </a:p>
        <a:p>
          <a:pPr marL="171450" lvl="1" indent="-171450" algn="l" defTabSz="844550">
            <a:lnSpc>
              <a:spcPct val="90000"/>
            </a:lnSpc>
            <a:spcBef>
              <a:spcPct val="0"/>
            </a:spcBef>
            <a:spcAft>
              <a:spcPct val="15000"/>
            </a:spcAft>
            <a:buChar char="•"/>
          </a:pPr>
          <a:r>
            <a:rPr lang="en-US" sz="1900" kern="1200" dirty="0"/>
            <a:t>A PORTION OF PAYMENT</a:t>
          </a:r>
        </a:p>
        <a:p>
          <a:pPr marL="171450" lvl="1" indent="-171450" algn="l" defTabSz="844550">
            <a:lnSpc>
              <a:spcPct val="90000"/>
            </a:lnSpc>
            <a:spcBef>
              <a:spcPct val="0"/>
            </a:spcBef>
            <a:spcAft>
              <a:spcPct val="15000"/>
            </a:spcAft>
            <a:buChar char="•"/>
          </a:pPr>
          <a:r>
            <a:rPr lang="en-US" sz="1900" kern="1200" dirty="0"/>
            <a:t>with an UPSIDE </a:t>
          </a:r>
        </a:p>
        <a:p>
          <a:pPr marL="171450" lvl="1" indent="-171450" algn="l" defTabSz="844550">
            <a:lnSpc>
              <a:spcPct val="90000"/>
            </a:lnSpc>
            <a:spcBef>
              <a:spcPct val="0"/>
            </a:spcBef>
            <a:spcAft>
              <a:spcPct val="15000"/>
            </a:spcAft>
            <a:buChar char="•"/>
          </a:pPr>
          <a:r>
            <a:rPr lang="en-US" sz="1900" kern="1200" dirty="0"/>
            <a:t>Based on DELIVERY and COST!</a:t>
          </a:r>
        </a:p>
      </dsp:txBody>
      <dsp:txXfrm>
        <a:off x="0" y="804591"/>
        <a:ext cx="6797675" cy="1735650"/>
      </dsp:txXfrm>
    </dsp:sp>
    <dsp:sp modelId="{D1045447-8CD1-4486-80DE-A2FEF95EC1C9}">
      <dsp:nvSpPr>
        <dsp:cNvPr id="0" name=""/>
        <dsp:cNvSpPr/>
      </dsp:nvSpPr>
      <dsp:spPr>
        <a:xfrm>
          <a:off x="339883" y="524151"/>
          <a:ext cx="4758372" cy="560880"/>
        </a:xfrm>
        <a:prstGeom prst="round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9855" tIns="0" rIns="179855" bIns="0" numCol="1" spcCol="1270" anchor="ctr" anchorCtr="0">
          <a:noAutofit/>
        </a:bodyPr>
        <a:lstStyle/>
        <a:p>
          <a:pPr marL="0" lvl="0" indent="0" algn="l" defTabSz="844550">
            <a:lnSpc>
              <a:spcPct val="90000"/>
            </a:lnSpc>
            <a:spcBef>
              <a:spcPct val="0"/>
            </a:spcBef>
            <a:spcAft>
              <a:spcPct val="35000"/>
            </a:spcAft>
            <a:buNone/>
          </a:pPr>
          <a:r>
            <a:rPr lang="en-US" sz="1900" kern="1200" dirty="0"/>
            <a:t>Providers Share in the POTENTIAL SAVINGS!</a:t>
          </a:r>
        </a:p>
      </dsp:txBody>
      <dsp:txXfrm>
        <a:off x="367263" y="551531"/>
        <a:ext cx="4703612" cy="506120"/>
      </dsp:txXfrm>
    </dsp:sp>
    <dsp:sp modelId="{BBD72EF2-8F7A-4639-87D4-5A48CD763EEA}">
      <dsp:nvSpPr>
        <dsp:cNvPr id="0" name=""/>
        <dsp:cNvSpPr/>
      </dsp:nvSpPr>
      <dsp:spPr>
        <a:xfrm>
          <a:off x="0" y="2923281"/>
          <a:ext cx="6797675" cy="478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1FC07C2-C17B-49E6-993C-C22FF35270B3}">
      <dsp:nvSpPr>
        <dsp:cNvPr id="0" name=""/>
        <dsp:cNvSpPr/>
      </dsp:nvSpPr>
      <dsp:spPr>
        <a:xfrm>
          <a:off x="339883" y="2642841"/>
          <a:ext cx="4758372" cy="560880"/>
        </a:xfrm>
        <a:prstGeom prst="round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9855" tIns="0" rIns="179855" bIns="0" numCol="1" spcCol="1270" anchor="ctr" anchorCtr="0">
          <a:noAutofit/>
        </a:bodyPr>
        <a:lstStyle/>
        <a:p>
          <a:pPr marL="0" lvl="0" indent="0" algn="l" defTabSz="844550">
            <a:lnSpc>
              <a:spcPct val="90000"/>
            </a:lnSpc>
            <a:spcBef>
              <a:spcPct val="0"/>
            </a:spcBef>
            <a:spcAft>
              <a:spcPct val="35000"/>
            </a:spcAft>
            <a:buNone/>
          </a:pPr>
          <a:r>
            <a:rPr lang="en-US" sz="1900" kern="1200" dirty="0"/>
            <a:t>Delayed Payments / Bonuses</a:t>
          </a:r>
        </a:p>
      </dsp:txBody>
      <dsp:txXfrm>
        <a:off x="367263" y="2670221"/>
        <a:ext cx="4703612" cy="506120"/>
      </dsp:txXfrm>
    </dsp:sp>
    <dsp:sp modelId="{5643FD1D-31A4-4F19-8AD3-33134F460F41}">
      <dsp:nvSpPr>
        <dsp:cNvPr id="0" name=""/>
        <dsp:cNvSpPr/>
      </dsp:nvSpPr>
      <dsp:spPr>
        <a:xfrm>
          <a:off x="0" y="3785121"/>
          <a:ext cx="6797675" cy="478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00CF828-7F90-4E3B-A16F-07FA555688EE}">
      <dsp:nvSpPr>
        <dsp:cNvPr id="0" name=""/>
        <dsp:cNvSpPr/>
      </dsp:nvSpPr>
      <dsp:spPr>
        <a:xfrm>
          <a:off x="339883" y="3504681"/>
          <a:ext cx="4758372" cy="560880"/>
        </a:xfrm>
        <a:prstGeom prst="round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9855" tIns="0" rIns="179855" bIns="0" numCol="1" spcCol="1270" anchor="ctr" anchorCtr="0">
          <a:noAutofit/>
        </a:bodyPr>
        <a:lstStyle/>
        <a:p>
          <a:pPr marL="0" lvl="0" indent="0" algn="l" defTabSz="844550">
            <a:lnSpc>
              <a:spcPct val="90000"/>
            </a:lnSpc>
            <a:spcBef>
              <a:spcPct val="0"/>
            </a:spcBef>
            <a:spcAft>
              <a:spcPct val="35000"/>
            </a:spcAft>
            <a:buNone/>
          </a:pPr>
          <a:r>
            <a:rPr lang="en-US" sz="1900" kern="1200" dirty="0"/>
            <a:t>Rigid Standards for Benefits</a:t>
          </a:r>
        </a:p>
      </dsp:txBody>
      <dsp:txXfrm>
        <a:off x="367263" y="3532061"/>
        <a:ext cx="4703612" cy="506120"/>
      </dsp:txXfrm>
    </dsp:sp>
    <dsp:sp modelId="{8CA30FC8-32C7-4599-993B-DE7706B3F7D9}">
      <dsp:nvSpPr>
        <dsp:cNvPr id="0" name=""/>
        <dsp:cNvSpPr/>
      </dsp:nvSpPr>
      <dsp:spPr>
        <a:xfrm>
          <a:off x="0" y="4646960"/>
          <a:ext cx="6797675" cy="478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D93E8064-544A-428A-A237-4B5E805D2EF3}">
      <dsp:nvSpPr>
        <dsp:cNvPr id="0" name=""/>
        <dsp:cNvSpPr/>
      </dsp:nvSpPr>
      <dsp:spPr>
        <a:xfrm>
          <a:off x="339883" y="4366521"/>
          <a:ext cx="4758372" cy="560880"/>
        </a:xfrm>
        <a:prstGeom prst="round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9855" tIns="0" rIns="179855" bIns="0" numCol="1" spcCol="1270" anchor="ctr" anchorCtr="0">
          <a:noAutofit/>
        </a:bodyPr>
        <a:lstStyle/>
        <a:p>
          <a:pPr marL="0" lvl="0" indent="0" algn="l" defTabSz="844550">
            <a:lnSpc>
              <a:spcPct val="90000"/>
            </a:lnSpc>
            <a:spcBef>
              <a:spcPct val="0"/>
            </a:spcBef>
            <a:spcAft>
              <a:spcPct val="35000"/>
            </a:spcAft>
            <a:buNone/>
          </a:pPr>
          <a:r>
            <a:rPr lang="en-US" sz="1900" kern="1200" dirty="0"/>
            <a:t>Detailed!</a:t>
          </a:r>
        </a:p>
      </dsp:txBody>
      <dsp:txXfrm>
        <a:off x="367263" y="4393901"/>
        <a:ext cx="4703612" cy="50612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15.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1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7.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D820D5-9214-4853-A4E5-CFE3346E43F0}" type="datetimeFigureOut">
              <a:rPr lang="en-US" smtClean="0"/>
              <a:t>10/1/2018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3A7B29-253E-46BE-985C-9F4E2B62F3B5}" type="slidenum">
              <a:rPr lang="en-US" smtClean="0"/>
              <a:t>‹#›</a:t>
            </a:fld>
            <a:endParaRPr lang="en-US" dirty="0"/>
          </a:p>
        </p:txBody>
      </p:sp>
    </p:spTree>
    <p:extLst>
      <p:ext uri="{BB962C8B-B14F-4D97-AF65-F5344CB8AC3E}">
        <p14:creationId xmlns:p14="http://schemas.microsoft.com/office/powerpoint/2010/main" val="1344435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dirty="0"/>
              <a:t>6/6/2017</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B67C1F-3D3E-49B0-A3CE-2DCD1CF07F48}" type="slidenum">
              <a:rPr lang="en-US" smtClean="0"/>
              <a:t>4</a:t>
            </a:fld>
            <a:endParaRPr lang="en-US" dirty="0"/>
          </a:p>
        </p:txBody>
      </p:sp>
    </p:spTree>
    <p:extLst>
      <p:ext uri="{BB962C8B-B14F-4D97-AF65-F5344CB8AC3E}">
        <p14:creationId xmlns:p14="http://schemas.microsoft.com/office/powerpoint/2010/main" val="1956700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 Requires a focus on outcomes</a:t>
            </a:r>
          </a:p>
          <a:p>
            <a:r>
              <a:rPr lang="en-US" dirty="0"/>
              <a:t>2 - Requires focus on how to engage consumers in services to driver better satisfaction and outcomes</a:t>
            </a:r>
          </a:p>
          <a:p>
            <a:endParaRPr lang="en-US" dirty="0"/>
          </a:p>
        </p:txBody>
      </p:sp>
      <p:sp>
        <p:nvSpPr>
          <p:cNvPr id="4" name="Slide Number Placeholder 3"/>
          <p:cNvSpPr>
            <a:spLocks noGrp="1"/>
          </p:cNvSpPr>
          <p:nvPr>
            <p:ph type="sldNum" sz="quarter" idx="10"/>
          </p:nvPr>
        </p:nvSpPr>
        <p:spPr/>
        <p:txBody>
          <a:bodyPr/>
          <a:lstStyle/>
          <a:p>
            <a:fld id="{6AF21297-2C60-4FB4-8DA9-F32DE9A65E28}" type="slidenum">
              <a:rPr lang="en-US" smtClean="0"/>
              <a:t>7</a:t>
            </a:fld>
            <a:endParaRPr lang="en-US" dirty="0"/>
          </a:p>
        </p:txBody>
      </p:sp>
      <p:sp>
        <p:nvSpPr>
          <p:cNvPr id="5" name="Date Placeholder 4">
            <a:extLst>
              <a:ext uri="{FF2B5EF4-FFF2-40B4-BE49-F238E27FC236}">
                <a16:creationId xmlns:a16="http://schemas.microsoft.com/office/drawing/2014/main" id="{2334901B-D3B8-4E58-914C-42E65E352AB3}"/>
              </a:ext>
            </a:extLst>
          </p:cNvPr>
          <p:cNvSpPr>
            <a:spLocks noGrp="1"/>
          </p:cNvSpPr>
          <p:nvPr>
            <p:ph type="dt" idx="11"/>
          </p:nvPr>
        </p:nvSpPr>
        <p:spPr/>
        <p:txBody>
          <a:bodyPr/>
          <a:lstStyle/>
          <a:p>
            <a:r>
              <a:rPr lang="en-US" dirty="0"/>
              <a:t>6/6/2017</a:t>
            </a:r>
          </a:p>
        </p:txBody>
      </p:sp>
      <p:sp>
        <p:nvSpPr>
          <p:cNvPr id="6" name="Footer Placeholder 5">
            <a:extLst>
              <a:ext uri="{FF2B5EF4-FFF2-40B4-BE49-F238E27FC236}">
                <a16:creationId xmlns:a16="http://schemas.microsoft.com/office/drawing/2014/main" id="{8D5BEE73-89E2-4426-8FF3-55471BBB7D43}"/>
              </a:ext>
            </a:extLst>
          </p:cNvPr>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2642507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dirty="0"/>
              <a:t>10/2/2018</a:t>
            </a:r>
          </a:p>
        </p:txBody>
      </p:sp>
      <p:sp>
        <p:nvSpPr>
          <p:cNvPr id="5" name="Footer Placeholder 4"/>
          <p:cNvSpPr>
            <a:spLocks noGrp="1"/>
          </p:cNvSpPr>
          <p:nvPr>
            <p:ph type="ftr" sz="quarter" idx="11"/>
          </p:nvPr>
        </p:nvSpPr>
        <p:spPr/>
        <p:txBody>
          <a:bodyPr/>
          <a:lstStyle/>
          <a:p>
            <a:r>
              <a:rPr lang="en-US" dirty="0"/>
              <a:t>RCPA - VBP ARE in Your Future</a:t>
            </a:r>
          </a:p>
        </p:txBody>
      </p:sp>
      <p:sp>
        <p:nvSpPr>
          <p:cNvPr id="6" name="Slide Number Placeholder 5"/>
          <p:cNvSpPr>
            <a:spLocks noGrp="1"/>
          </p:cNvSpPr>
          <p:nvPr>
            <p:ph type="sldNum" sz="quarter" idx="12"/>
          </p:nvPr>
        </p:nvSpPr>
        <p:spPr/>
        <p:txBody>
          <a:bodyPr/>
          <a:lstStyle/>
          <a:p>
            <a:fld id="{57ACCEB4-C136-45BA-AEA3-841A3FD96BB2}"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8993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t>10/2/2018</a:t>
            </a:r>
          </a:p>
        </p:txBody>
      </p:sp>
      <p:sp>
        <p:nvSpPr>
          <p:cNvPr id="5" name="Footer Placeholder 4"/>
          <p:cNvSpPr>
            <a:spLocks noGrp="1"/>
          </p:cNvSpPr>
          <p:nvPr>
            <p:ph type="ftr" sz="quarter" idx="11"/>
          </p:nvPr>
        </p:nvSpPr>
        <p:spPr/>
        <p:txBody>
          <a:bodyPr/>
          <a:lstStyle/>
          <a:p>
            <a:r>
              <a:rPr lang="en-US" dirty="0"/>
              <a:t>RCPA - VBP ARE in Your Future</a:t>
            </a:r>
          </a:p>
        </p:txBody>
      </p:sp>
      <p:sp>
        <p:nvSpPr>
          <p:cNvPr id="6" name="Slide Number Placeholder 5"/>
          <p:cNvSpPr>
            <a:spLocks noGrp="1"/>
          </p:cNvSpPr>
          <p:nvPr>
            <p:ph type="sldNum" sz="quarter" idx="12"/>
          </p:nvPr>
        </p:nvSpPr>
        <p:spPr/>
        <p:txBody>
          <a:bodyPr/>
          <a:lstStyle/>
          <a:p>
            <a:fld id="{57ACCEB4-C136-45BA-AEA3-841A3FD96BB2}" type="slidenum">
              <a:rPr lang="en-US" smtClean="0"/>
              <a:t>‹#›</a:t>
            </a:fld>
            <a:endParaRPr lang="en-US" dirty="0"/>
          </a:p>
        </p:txBody>
      </p:sp>
    </p:spTree>
    <p:extLst>
      <p:ext uri="{BB962C8B-B14F-4D97-AF65-F5344CB8AC3E}">
        <p14:creationId xmlns:p14="http://schemas.microsoft.com/office/powerpoint/2010/main" val="607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t>10/2/2018</a:t>
            </a:r>
          </a:p>
        </p:txBody>
      </p:sp>
      <p:sp>
        <p:nvSpPr>
          <p:cNvPr id="5" name="Footer Placeholder 4"/>
          <p:cNvSpPr>
            <a:spLocks noGrp="1"/>
          </p:cNvSpPr>
          <p:nvPr>
            <p:ph type="ftr" sz="quarter" idx="11"/>
          </p:nvPr>
        </p:nvSpPr>
        <p:spPr/>
        <p:txBody>
          <a:bodyPr/>
          <a:lstStyle/>
          <a:p>
            <a:r>
              <a:rPr lang="en-US" dirty="0"/>
              <a:t>RCPA - VBP ARE in Your Future</a:t>
            </a:r>
          </a:p>
        </p:txBody>
      </p:sp>
      <p:sp>
        <p:nvSpPr>
          <p:cNvPr id="6" name="Slide Number Placeholder 5"/>
          <p:cNvSpPr>
            <a:spLocks noGrp="1"/>
          </p:cNvSpPr>
          <p:nvPr>
            <p:ph type="sldNum" sz="quarter" idx="12"/>
          </p:nvPr>
        </p:nvSpPr>
        <p:spPr/>
        <p:txBody>
          <a:bodyPr/>
          <a:lstStyle/>
          <a:p>
            <a:fld id="{57ACCEB4-C136-45BA-AEA3-841A3FD96BB2}" type="slidenum">
              <a:rPr lang="en-US" smtClean="0"/>
              <a:t>‹#›</a:t>
            </a:fld>
            <a:endParaRPr lang="en-US" dirty="0"/>
          </a:p>
        </p:txBody>
      </p:sp>
    </p:spTree>
    <p:extLst>
      <p:ext uri="{BB962C8B-B14F-4D97-AF65-F5344CB8AC3E}">
        <p14:creationId xmlns:p14="http://schemas.microsoft.com/office/powerpoint/2010/main" val="19964844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bg>
      <p:bgPr>
        <a:blipFill dpi="0" rotWithShape="1">
          <a:blip r:embed="rId2">
            <a:alphaModFix amt="80000"/>
            <a:lum/>
          </a:blip>
          <a:srcRect/>
          <a:stretch>
            <a:fillRect l="-55000" r="-55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71295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7680" y="705678"/>
            <a:ext cx="11216640" cy="985011"/>
          </a:xfrm>
        </p:spPr>
        <p:txBody>
          <a:bodyPr>
            <a:normAutofit/>
          </a:bodyPr>
          <a:lstStyle>
            <a:lvl1pPr marL="60325" indent="0">
              <a:defRPr sz="3000">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487680" y="2155200"/>
            <a:ext cx="11216640" cy="1789208"/>
          </a:xfrm>
          <a:gradFill>
            <a:gsLst>
              <a:gs pos="0">
                <a:schemeClr val="bg1"/>
              </a:gs>
              <a:gs pos="50000">
                <a:schemeClr val="bg1"/>
              </a:gs>
              <a:gs pos="100000">
                <a:schemeClr val="bg1"/>
              </a:gs>
            </a:gsLst>
          </a:gradFill>
        </p:spPr>
        <p:style>
          <a:lnRef idx="0">
            <a:scrgbClr r="0" g="0" b="0"/>
          </a:lnRef>
          <a:fillRef idx="1003">
            <a:schemeClr val="dk2"/>
          </a:fillRef>
          <a:effectRef idx="0">
            <a:scrgbClr r="0" g="0" b="0"/>
          </a:effectRef>
          <a:fontRef idx="major"/>
        </p:style>
        <p:txBody>
          <a:bodyPr anchor="t">
            <a:spAutoFit/>
          </a:bodyPr>
          <a:lstStyle>
            <a:lvl1pPr marL="60325" indent="0">
              <a:buFont typeface="Wingdings" panose="05000000000000000000" pitchFamily="2" charset="2"/>
              <a:buNone/>
              <a:defRPr sz="2400">
                <a:solidFill>
                  <a:schemeClr val="bg1"/>
                </a:solidFill>
                <a:latin typeface="Segoe UI Light" panose="020B0502040204020203" pitchFamily="34" charset="0"/>
                <a:ea typeface="Segoe UI" panose="020B0502040204020203" pitchFamily="34" charset="0"/>
                <a:cs typeface="Segoe UI" panose="020B0502040204020203" pitchFamily="34" charset="0"/>
              </a:defRPr>
            </a:lvl1pPr>
            <a:lvl2pPr marL="285750" indent="0">
              <a:buNone/>
              <a:defRPr>
                <a:solidFill>
                  <a:schemeClr val="bg1"/>
                </a:solidFill>
                <a:latin typeface="Segoe UI Light" panose="020B0502040204020203" pitchFamily="34" charset="0"/>
                <a:ea typeface="Segoe UI" panose="020B0502040204020203" pitchFamily="34" charset="0"/>
                <a:cs typeface="Segoe UI" panose="020B0502040204020203" pitchFamily="34" charset="0"/>
              </a:defRPr>
            </a:lvl2pPr>
            <a:lvl3pPr marL="460375" indent="0">
              <a:buNone/>
              <a:defRPr>
                <a:solidFill>
                  <a:schemeClr val="bg1"/>
                </a:solidFill>
                <a:latin typeface="Segoe UI Light" panose="020B0502040204020203" pitchFamily="34" charset="0"/>
                <a:ea typeface="Segoe UI" panose="020B0502040204020203" pitchFamily="34" charset="0"/>
                <a:cs typeface="Segoe UI" panose="020B0502040204020203" pitchFamily="34" charset="0"/>
              </a:defRPr>
            </a:lvl3pPr>
            <a:lvl4pPr marL="625475" indent="0">
              <a:buNone/>
              <a:defRPr>
                <a:solidFill>
                  <a:schemeClr val="bg1"/>
                </a:solidFill>
                <a:latin typeface="Segoe UI Light" panose="020B0502040204020203" pitchFamily="34" charset="0"/>
                <a:ea typeface="Segoe UI" panose="020B0502040204020203" pitchFamily="34" charset="0"/>
                <a:cs typeface="Segoe UI" panose="020B0502040204020203" pitchFamily="34" charset="0"/>
              </a:defRPr>
            </a:lvl4pPr>
            <a:lvl5pPr marL="801688" indent="0">
              <a:buNone/>
              <a:defRPr>
                <a:solidFill>
                  <a:schemeClr val="bg1"/>
                </a:solidFill>
                <a:latin typeface="Segoe UI Light" panose="020B0502040204020203" pitchFamily="34" charset="0"/>
                <a:ea typeface="Segoe UI" panose="020B0502040204020203" pitchFamily="34" charset="0"/>
                <a:cs typeface="Segoe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36974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t>10/2/2018</a:t>
            </a:r>
          </a:p>
        </p:txBody>
      </p:sp>
      <p:sp>
        <p:nvSpPr>
          <p:cNvPr id="5" name="Footer Placeholder 4"/>
          <p:cNvSpPr>
            <a:spLocks noGrp="1"/>
          </p:cNvSpPr>
          <p:nvPr>
            <p:ph type="ftr" sz="quarter" idx="11"/>
          </p:nvPr>
        </p:nvSpPr>
        <p:spPr/>
        <p:txBody>
          <a:bodyPr/>
          <a:lstStyle/>
          <a:p>
            <a:r>
              <a:rPr lang="en-US" dirty="0"/>
              <a:t>RCPA - VBP ARE in Your Future</a:t>
            </a:r>
          </a:p>
        </p:txBody>
      </p:sp>
      <p:sp>
        <p:nvSpPr>
          <p:cNvPr id="6" name="Slide Number Placeholder 5"/>
          <p:cNvSpPr>
            <a:spLocks noGrp="1"/>
          </p:cNvSpPr>
          <p:nvPr>
            <p:ph type="sldNum" sz="quarter" idx="12"/>
          </p:nvPr>
        </p:nvSpPr>
        <p:spPr/>
        <p:txBody>
          <a:bodyPr/>
          <a:lstStyle/>
          <a:p>
            <a:fld id="{57ACCEB4-C136-45BA-AEA3-841A3FD96BB2}" type="slidenum">
              <a:rPr lang="en-US" smtClean="0"/>
              <a:t>‹#›</a:t>
            </a:fld>
            <a:endParaRPr lang="en-US" dirty="0"/>
          </a:p>
        </p:txBody>
      </p:sp>
    </p:spTree>
    <p:extLst>
      <p:ext uri="{BB962C8B-B14F-4D97-AF65-F5344CB8AC3E}">
        <p14:creationId xmlns:p14="http://schemas.microsoft.com/office/powerpoint/2010/main" val="3677569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dirty="0"/>
              <a:t>10/2/2018</a:t>
            </a:r>
          </a:p>
        </p:txBody>
      </p:sp>
      <p:sp>
        <p:nvSpPr>
          <p:cNvPr id="5" name="Footer Placeholder 4"/>
          <p:cNvSpPr>
            <a:spLocks noGrp="1"/>
          </p:cNvSpPr>
          <p:nvPr>
            <p:ph type="ftr" sz="quarter" idx="11"/>
          </p:nvPr>
        </p:nvSpPr>
        <p:spPr/>
        <p:txBody>
          <a:bodyPr/>
          <a:lstStyle/>
          <a:p>
            <a:r>
              <a:rPr lang="en-US" dirty="0"/>
              <a:t>RCPA - VBP ARE in Your Future</a:t>
            </a:r>
          </a:p>
        </p:txBody>
      </p:sp>
      <p:sp>
        <p:nvSpPr>
          <p:cNvPr id="6" name="Slide Number Placeholder 5"/>
          <p:cNvSpPr>
            <a:spLocks noGrp="1"/>
          </p:cNvSpPr>
          <p:nvPr>
            <p:ph type="sldNum" sz="quarter" idx="12"/>
          </p:nvPr>
        </p:nvSpPr>
        <p:spPr/>
        <p:txBody>
          <a:bodyPr/>
          <a:lstStyle/>
          <a:p>
            <a:fld id="{57ACCEB4-C136-45BA-AEA3-841A3FD96BB2}"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4845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dirty="0"/>
              <a:t>10/2/2018</a:t>
            </a:r>
          </a:p>
        </p:txBody>
      </p:sp>
      <p:sp>
        <p:nvSpPr>
          <p:cNvPr id="6" name="Footer Placeholder 5"/>
          <p:cNvSpPr>
            <a:spLocks noGrp="1"/>
          </p:cNvSpPr>
          <p:nvPr>
            <p:ph type="ftr" sz="quarter" idx="11"/>
          </p:nvPr>
        </p:nvSpPr>
        <p:spPr/>
        <p:txBody>
          <a:bodyPr/>
          <a:lstStyle/>
          <a:p>
            <a:r>
              <a:rPr lang="en-US" dirty="0"/>
              <a:t>RCPA - VBP ARE in Your Future</a:t>
            </a:r>
          </a:p>
        </p:txBody>
      </p:sp>
      <p:sp>
        <p:nvSpPr>
          <p:cNvPr id="7" name="Slide Number Placeholder 6"/>
          <p:cNvSpPr>
            <a:spLocks noGrp="1"/>
          </p:cNvSpPr>
          <p:nvPr>
            <p:ph type="sldNum" sz="quarter" idx="12"/>
          </p:nvPr>
        </p:nvSpPr>
        <p:spPr/>
        <p:txBody>
          <a:bodyPr/>
          <a:lstStyle/>
          <a:p>
            <a:fld id="{57ACCEB4-C136-45BA-AEA3-841A3FD96BB2}" type="slidenum">
              <a:rPr lang="en-US" smtClean="0"/>
              <a:t>‹#›</a:t>
            </a:fld>
            <a:endParaRPr lang="en-US" dirty="0"/>
          </a:p>
        </p:txBody>
      </p:sp>
    </p:spTree>
    <p:extLst>
      <p:ext uri="{BB962C8B-B14F-4D97-AF65-F5344CB8AC3E}">
        <p14:creationId xmlns:p14="http://schemas.microsoft.com/office/powerpoint/2010/main" val="822747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dirty="0"/>
              <a:t>10/2/2018</a:t>
            </a:r>
          </a:p>
        </p:txBody>
      </p:sp>
      <p:sp>
        <p:nvSpPr>
          <p:cNvPr id="8" name="Footer Placeholder 7"/>
          <p:cNvSpPr>
            <a:spLocks noGrp="1"/>
          </p:cNvSpPr>
          <p:nvPr>
            <p:ph type="ftr" sz="quarter" idx="11"/>
          </p:nvPr>
        </p:nvSpPr>
        <p:spPr/>
        <p:txBody>
          <a:bodyPr/>
          <a:lstStyle/>
          <a:p>
            <a:r>
              <a:rPr lang="en-US" dirty="0"/>
              <a:t>RCPA - VBP ARE in Your Future</a:t>
            </a:r>
          </a:p>
        </p:txBody>
      </p:sp>
      <p:sp>
        <p:nvSpPr>
          <p:cNvPr id="9" name="Slide Number Placeholder 8"/>
          <p:cNvSpPr>
            <a:spLocks noGrp="1"/>
          </p:cNvSpPr>
          <p:nvPr>
            <p:ph type="sldNum" sz="quarter" idx="12"/>
          </p:nvPr>
        </p:nvSpPr>
        <p:spPr/>
        <p:txBody>
          <a:bodyPr/>
          <a:lstStyle/>
          <a:p>
            <a:fld id="{57ACCEB4-C136-45BA-AEA3-841A3FD96BB2}" type="slidenum">
              <a:rPr lang="en-US" smtClean="0"/>
              <a:t>‹#›</a:t>
            </a:fld>
            <a:endParaRPr lang="en-US" dirty="0"/>
          </a:p>
        </p:txBody>
      </p:sp>
    </p:spTree>
    <p:extLst>
      <p:ext uri="{BB962C8B-B14F-4D97-AF65-F5344CB8AC3E}">
        <p14:creationId xmlns:p14="http://schemas.microsoft.com/office/powerpoint/2010/main" val="1104105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dirty="0"/>
              <a:t>10/2/2018</a:t>
            </a:r>
          </a:p>
        </p:txBody>
      </p:sp>
      <p:sp>
        <p:nvSpPr>
          <p:cNvPr id="4" name="Footer Placeholder 3"/>
          <p:cNvSpPr>
            <a:spLocks noGrp="1"/>
          </p:cNvSpPr>
          <p:nvPr>
            <p:ph type="ftr" sz="quarter" idx="11"/>
          </p:nvPr>
        </p:nvSpPr>
        <p:spPr/>
        <p:txBody>
          <a:bodyPr/>
          <a:lstStyle/>
          <a:p>
            <a:r>
              <a:rPr lang="en-US" dirty="0"/>
              <a:t>RCPA - VBP ARE in Your Future</a:t>
            </a:r>
          </a:p>
        </p:txBody>
      </p:sp>
      <p:sp>
        <p:nvSpPr>
          <p:cNvPr id="5" name="Slide Number Placeholder 4"/>
          <p:cNvSpPr>
            <a:spLocks noGrp="1"/>
          </p:cNvSpPr>
          <p:nvPr>
            <p:ph type="sldNum" sz="quarter" idx="12"/>
          </p:nvPr>
        </p:nvSpPr>
        <p:spPr/>
        <p:txBody>
          <a:bodyPr/>
          <a:lstStyle/>
          <a:p>
            <a:fld id="{57ACCEB4-C136-45BA-AEA3-841A3FD96BB2}" type="slidenum">
              <a:rPr lang="en-US" smtClean="0"/>
              <a:t>‹#›</a:t>
            </a:fld>
            <a:endParaRPr lang="en-US" dirty="0"/>
          </a:p>
        </p:txBody>
      </p:sp>
    </p:spTree>
    <p:extLst>
      <p:ext uri="{BB962C8B-B14F-4D97-AF65-F5344CB8AC3E}">
        <p14:creationId xmlns:p14="http://schemas.microsoft.com/office/powerpoint/2010/main" val="1425761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lang="en-US" dirty="0"/>
              <a:t>10/2/2018</a:t>
            </a:r>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dirty="0"/>
              <a:t>RCPA - VBP ARE in Your Future</a:t>
            </a:r>
          </a:p>
        </p:txBody>
      </p:sp>
      <p:sp>
        <p:nvSpPr>
          <p:cNvPr id="9" name="Slide Number Placeholder 8"/>
          <p:cNvSpPr>
            <a:spLocks noGrp="1"/>
          </p:cNvSpPr>
          <p:nvPr>
            <p:ph type="sldNum" sz="quarter" idx="12"/>
          </p:nvPr>
        </p:nvSpPr>
        <p:spPr/>
        <p:txBody>
          <a:bodyPr/>
          <a:lstStyle/>
          <a:p>
            <a:fld id="{57ACCEB4-C136-45BA-AEA3-841A3FD96BB2}" type="slidenum">
              <a:rPr lang="en-US" smtClean="0"/>
              <a:t>‹#›</a:t>
            </a:fld>
            <a:endParaRPr lang="en-US" dirty="0"/>
          </a:p>
        </p:txBody>
      </p:sp>
    </p:spTree>
    <p:extLst>
      <p:ext uri="{BB962C8B-B14F-4D97-AF65-F5344CB8AC3E}">
        <p14:creationId xmlns:p14="http://schemas.microsoft.com/office/powerpoint/2010/main" val="3701561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en-US" dirty="0"/>
              <a:t>10/2/2018</a:t>
            </a: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dirty="0"/>
              <a:t>RCPA - VBP ARE in Your Future</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7ACCEB4-C136-45BA-AEA3-841A3FD96BB2}" type="slidenum">
              <a:rPr lang="en-US" smtClean="0"/>
              <a:t>‹#›</a:t>
            </a:fld>
            <a:endParaRPr lang="en-US" dirty="0"/>
          </a:p>
        </p:txBody>
      </p:sp>
    </p:spTree>
    <p:extLst>
      <p:ext uri="{BB962C8B-B14F-4D97-AF65-F5344CB8AC3E}">
        <p14:creationId xmlns:p14="http://schemas.microsoft.com/office/powerpoint/2010/main" val="2544589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r>
              <a:rPr lang="en-US" dirty="0"/>
              <a:t>10/2/2018</a:t>
            </a:r>
          </a:p>
        </p:txBody>
      </p:sp>
      <p:sp>
        <p:nvSpPr>
          <p:cNvPr id="6" name="Footer Placeholder 5"/>
          <p:cNvSpPr>
            <a:spLocks noGrp="1"/>
          </p:cNvSpPr>
          <p:nvPr>
            <p:ph type="ftr" sz="quarter" idx="11"/>
          </p:nvPr>
        </p:nvSpPr>
        <p:spPr/>
        <p:txBody>
          <a:bodyPr/>
          <a:lstStyle/>
          <a:p>
            <a:r>
              <a:rPr lang="en-US" dirty="0"/>
              <a:t>RCPA - VBP ARE in Your Future</a:t>
            </a:r>
          </a:p>
        </p:txBody>
      </p:sp>
      <p:sp>
        <p:nvSpPr>
          <p:cNvPr id="7" name="Slide Number Placeholder 6"/>
          <p:cNvSpPr>
            <a:spLocks noGrp="1"/>
          </p:cNvSpPr>
          <p:nvPr>
            <p:ph type="sldNum" sz="quarter" idx="12"/>
          </p:nvPr>
        </p:nvSpPr>
        <p:spPr/>
        <p:txBody>
          <a:bodyPr/>
          <a:lstStyle/>
          <a:p>
            <a:fld id="{57ACCEB4-C136-45BA-AEA3-841A3FD96BB2}" type="slidenum">
              <a:rPr lang="en-US" smtClean="0"/>
              <a:t>‹#›</a:t>
            </a:fld>
            <a:endParaRPr lang="en-US" dirty="0"/>
          </a:p>
        </p:txBody>
      </p:sp>
    </p:spTree>
    <p:extLst>
      <p:ext uri="{BB962C8B-B14F-4D97-AF65-F5344CB8AC3E}">
        <p14:creationId xmlns:p14="http://schemas.microsoft.com/office/powerpoint/2010/main" val="2427296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r>
              <a:rPr lang="en-US" dirty="0"/>
              <a:t>10/2/2018</a:t>
            </a: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RCPA - VBP ARE in Your Future</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7ACCEB4-C136-45BA-AEA3-841A3FD96BB2}"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920010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Fady.sahhar@xtraglobex.com"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DB6E2-5533-4448-AD9E-C01F78F7ECC3}"/>
              </a:ext>
            </a:extLst>
          </p:cNvPr>
          <p:cNvSpPr>
            <a:spLocks noGrp="1"/>
          </p:cNvSpPr>
          <p:nvPr>
            <p:ph type="ctrTitle"/>
          </p:nvPr>
        </p:nvSpPr>
        <p:spPr/>
        <p:txBody>
          <a:bodyPr>
            <a:normAutofit/>
          </a:bodyPr>
          <a:lstStyle/>
          <a:p>
            <a:pPr algn="ctr"/>
            <a:r>
              <a:rPr lang="en-US" sz="4800" dirty="0"/>
              <a:t>Value Based Payments</a:t>
            </a:r>
            <a:br>
              <a:rPr lang="en-US" sz="4800" dirty="0"/>
            </a:br>
            <a:r>
              <a:rPr lang="en-US" sz="4800" dirty="0"/>
              <a:t>ARE in Your Future</a:t>
            </a:r>
          </a:p>
        </p:txBody>
      </p:sp>
      <p:sp>
        <p:nvSpPr>
          <p:cNvPr id="3" name="Subtitle 2">
            <a:extLst>
              <a:ext uri="{FF2B5EF4-FFF2-40B4-BE49-F238E27FC236}">
                <a16:creationId xmlns:a16="http://schemas.microsoft.com/office/drawing/2014/main" id="{4B005E15-DA60-4B7F-AEF9-BDB396C92DF6}"/>
              </a:ext>
            </a:extLst>
          </p:cNvPr>
          <p:cNvSpPr>
            <a:spLocks noGrp="1"/>
          </p:cNvSpPr>
          <p:nvPr>
            <p:ph type="subTitle" idx="1"/>
          </p:nvPr>
        </p:nvSpPr>
        <p:spPr>
          <a:xfrm>
            <a:off x="4602375" y="4701000"/>
            <a:ext cx="10058400" cy="1143000"/>
          </a:xfrm>
        </p:spPr>
        <p:txBody>
          <a:bodyPr/>
          <a:lstStyle/>
          <a:p>
            <a:r>
              <a:rPr lang="en-US" dirty="0"/>
              <a:t>October 2, 2018</a:t>
            </a:r>
          </a:p>
          <a:p>
            <a:endParaRPr lang="en-US" dirty="0"/>
          </a:p>
          <a:p>
            <a:endParaRPr lang="en-US" dirty="0"/>
          </a:p>
        </p:txBody>
      </p:sp>
      <p:pic>
        <p:nvPicPr>
          <p:cNvPr id="4" name="Picture 3" descr="newXGlogo">
            <a:extLst>
              <a:ext uri="{FF2B5EF4-FFF2-40B4-BE49-F238E27FC236}">
                <a16:creationId xmlns:a16="http://schemas.microsoft.com/office/drawing/2014/main" id="{9680693C-DB01-4370-B4A2-344BDADD65EB}"/>
              </a:ext>
            </a:extLst>
          </p:cNvPr>
          <p:cNvPicPr/>
          <p:nvPr/>
        </p:nvPicPr>
        <p:blipFill>
          <a:blip r:embed="rId2" cstate="print">
            <a:lum contrast="6000"/>
            <a:extLst>
              <a:ext uri="{28A0092B-C50C-407E-A947-70E740481C1C}">
                <a14:useLocalDpi xmlns:a14="http://schemas.microsoft.com/office/drawing/2010/main" val="0"/>
              </a:ext>
            </a:extLst>
          </a:blip>
          <a:srcRect/>
          <a:stretch>
            <a:fillRect/>
          </a:stretch>
        </p:blipFill>
        <p:spPr bwMode="auto">
          <a:xfrm>
            <a:off x="4270107" y="5445624"/>
            <a:ext cx="3712746" cy="854263"/>
          </a:xfrm>
          <a:prstGeom prst="rect">
            <a:avLst/>
          </a:prstGeom>
          <a:noFill/>
          <a:extLst/>
        </p:spPr>
      </p:pic>
    </p:spTree>
    <p:extLst>
      <p:ext uri="{BB962C8B-B14F-4D97-AF65-F5344CB8AC3E}">
        <p14:creationId xmlns:p14="http://schemas.microsoft.com/office/powerpoint/2010/main" val="36562834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375F321-BF5C-41E2-984A-52016178788B}"/>
              </a:ext>
            </a:extLst>
          </p:cNvPr>
          <p:cNvSpPr>
            <a:spLocks noGrp="1"/>
          </p:cNvSpPr>
          <p:nvPr>
            <p:ph type="title"/>
          </p:nvPr>
        </p:nvSpPr>
        <p:spPr>
          <a:xfrm>
            <a:off x="492370" y="516835"/>
            <a:ext cx="3084844" cy="5772840"/>
          </a:xfrm>
        </p:spPr>
        <p:txBody>
          <a:bodyPr anchor="ctr">
            <a:normAutofit/>
          </a:bodyPr>
          <a:lstStyle/>
          <a:p>
            <a:r>
              <a:rPr lang="en-US" sz="3600" dirty="0">
                <a:solidFill>
                  <a:srgbClr val="FFFFFF"/>
                </a:solidFill>
              </a:rPr>
              <a:t>Pay For Performance</a:t>
            </a:r>
          </a:p>
        </p:txBody>
      </p:sp>
      <p:sp>
        <p:nvSpPr>
          <p:cNvPr id="17" name="Rectangle 16">
            <a:extLst>
              <a:ext uri="{FF2B5EF4-FFF2-40B4-BE49-F238E27FC236}">
                <a16:creationId xmlns:a16="http://schemas.microsoft.com/office/drawing/2014/main" id="{6669F804-A677-4B75-95F4-A5E4426FB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3">
            <a:extLst>
              <a:ext uri="{FF2B5EF4-FFF2-40B4-BE49-F238E27FC236}">
                <a16:creationId xmlns:a16="http://schemas.microsoft.com/office/drawing/2014/main" id="{7CC755FE-1DBB-46BF-ACDA-F0C3D629C16C}"/>
              </a:ext>
            </a:extLst>
          </p:cNvPr>
          <p:cNvSpPr>
            <a:spLocks noGrp="1"/>
          </p:cNvSpPr>
          <p:nvPr>
            <p:ph type="dt" sz="half" idx="10"/>
          </p:nvPr>
        </p:nvSpPr>
        <p:spPr>
          <a:xfrm>
            <a:off x="492370" y="6459785"/>
            <a:ext cx="1735371" cy="365125"/>
          </a:xfrm>
        </p:spPr>
        <p:txBody>
          <a:bodyPr>
            <a:normAutofit/>
          </a:bodyPr>
          <a:lstStyle/>
          <a:p>
            <a:pPr>
              <a:spcAft>
                <a:spcPts val="600"/>
              </a:spcAft>
            </a:pPr>
            <a:r>
              <a:rPr lang="en-US" dirty="0"/>
              <a:t>10/2/2018</a:t>
            </a:r>
          </a:p>
        </p:txBody>
      </p:sp>
      <p:sp>
        <p:nvSpPr>
          <p:cNvPr id="5" name="Footer Placeholder 4">
            <a:extLst>
              <a:ext uri="{FF2B5EF4-FFF2-40B4-BE49-F238E27FC236}">
                <a16:creationId xmlns:a16="http://schemas.microsoft.com/office/drawing/2014/main" id="{2F973BFB-6ADB-45F2-B4E1-C457F444D001}"/>
              </a:ext>
            </a:extLst>
          </p:cNvPr>
          <p:cNvSpPr>
            <a:spLocks noGrp="1"/>
          </p:cNvSpPr>
          <p:nvPr>
            <p:ph type="ftr" sz="quarter" idx="11"/>
          </p:nvPr>
        </p:nvSpPr>
        <p:spPr>
          <a:xfrm>
            <a:off x="4742017" y="6459785"/>
            <a:ext cx="5105169" cy="365125"/>
          </a:xfrm>
        </p:spPr>
        <p:txBody>
          <a:bodyPr>
            <a:normAutofit/>
          </a:bodyPr>
          <a:lstStyle/>
          <a:p>
            <a:pPr algn="l">
              <a:spcAft>
                <a:spcPts val="600"/>
              </a:spcAft>
            </a:pPr>
            <a:r>
              <a:rPr lang="en-US" dirty="0">
                <a:solidFill>
                  <a:schemeClr val="tx2"/>
                </a:solidFill>
              </a:rPr>
              <a:t>RCPA - VBP ARE in Your Future</a:t>
            </a:r>
          </a:p>
        </p:txBody>
      </p:sp>
      <p:sp>
        <p:nvSpPr>
          <p:cNvPr id="6" name="Slide Number Placeholder 5">
            <a:extLst>
              <a:ext uri="{FF2B5EF4-FFF2-40B4-BE49-F238E27FC236}">
                <a16:creationId xmlns:a16="http://schemas.microsoft.com/office/drawing/2014/main" id="{20E26949-3DEB-4BAA-9A8A-71CEE77B3FBC}"/>
              </a:ext>
            </a:extLst>
          </p:cNvPr>
          <p:cNvSpPr>
            <a:spLocks noGrp="1"/>
          </p:cNvSpPr>
          <p:nvPr>
            <p:ph type="sldNum" sz="quarter" idx="12"/>
          </p:nvPr>
        </p:nvSpPr>
        <p:spPr>
          <a:xfrm>
            <a:off x="10123055" y="6459785"/>
            <a:ext cx="1089428" cy="365125"/>
          </a:xfrm>
        </p:spPr>
        <p:txBody>
          <a:bodyPr>
            <a:normAutofit/>
          </a:bodyPr>
          <a:lstStyle/>
          <a:p>
            <a:pPr>
              <a:spcAft>
                <a:spcPts val="600"/>
              </a:spcAft>
            </a:pPr>
            <a:fld id="{57ACCEB4-C136-45BA-AEA3-841A3FD96BB2}" type="slidenum">
              <a:rPr lang="en-US">
                <a:solidFill>
                  <a:schemeClr val="tx2"/>
                </a:solidFill>
              </a:rPr>
              <a:pPr>
                <a:spcAft>
                  <a:spcPts val="600"/>
                </a:spcAft>
              </a:pPr>
              <a:t>10</a:t>
            </a:fld>
            <a:endParaRPr lang="en-US" dirty="0">
              <a:solidFill>
                <a:schemeClr val="tx2"/>
              </a:solidFill>
            </a:endParaRPr>
          </a:p>
        </p:txBody>
      </p:sp>
      <p:graphicFrame>
        <p:nvGraphicFramePr>
          <p:cNvPr id="8" name="Content Placeholder 2">
            <a:extLst>
              <a:ext uri="{FF2B5EF4-FFF2-40B4-BE49-F238E27FC236}">
                <a16:creationId xmlns:a16="http://schemas.microsoft.com/office/drawing/2014/main" id="{C499EFF5-1E24-437D-908E-C827CA86D2C7}"/>
              </a:ext>
            </a:extLst>
          </p:cNvPr>
          <p:cNvGraphicFramePr>
            <a:graphicFrameLocks noGrp="1"/>
          </p:cNvGraphicFramePr>
          <p:nvPr>
            <p:ph idx="1"/>
            <p:extLst>
              <p:ext uri="{D42A27DB-BD31-4B8C-83A1-F6EECF244321}">
                <p14:modId xmlns:p14="http://schemas.microsoft.com/office/powerpoint/2010/main" val="575613859"/>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5839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103E59AE-44F8-4FB9-BF05-C888FE3E1D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79F2EC4-78DF-4AF3-8ABA-249751045F36}"/>
              </a:ext>
            </a:extLst>
          </p:cNvPr>
          <p:cNvSpPr>
            <a:spLocks noGrp="1"/>
          </p:cNvSpPr>
          <p:nvPr>
            <p:ph type="title"/>
          </p:nvPr>
        </p:nvSpPr>
        <p:spPr>
          <a:xfrm>
            <a:off x="8177212" y="634946"/>
            <a:ext cx="3372529" cy="5055904"/>
          </a:xfrm>
        </p:spPr>
        <p:txBody>
          <a:bodyPr anchor="ctr">
            <a:normAutofit/>
          </a:bodyPr>
          <a:lstStyle/>
          <a:p>
            <a:r>
              <a:rPr lang="en-US" dirty="0"/>
              <a:t>Bundled Payments</a:t>
            </a:r>
          </a:p>
        </p:txBody>
      </p:sp>
      <p:cxnSp>
        <p:nvCxnSpPr>
          <p:cNvPr id="15" name="Straight Connector 14">
            <a:extLst>
              <a:ext uri="{FF2B5EF4-FFF2-40B4-BE49-F238E27FC236}">
                <a16:creationId xmlns:a16="http://schemas.microsoft.com/office/drawing/2014/main" id="{2752F38C-F560-47AA-90AD-209F39C041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56978" y="1791298"/>
            <a:ext cx="0" cy="274320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3194563F-A66F-4B71-9C8D-5610CF13D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a:extLst>
              <a:ext uri="{FF2B5EF4-FFF2-40B4-BE49-F238E27FC236}">
                <a16:creationId xmlns:a16="http://schemas.microsoft.com/office/drawing/2014/main" id="{4403595A-19F1-44C4-8C24-6E498B5F72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3">
            <a:extLst>
              <a:ext uri="{FF2B5EF4-FFF2-40B4-BE49-F238E27FC236}">
                <a16:creationId xmlns:a16="http://schemas.microsoft.com/office/drawing/2014/main" id="{CACFE9FB-6B02-4002-9A83-C90947C117B0}"/>
              </a:ext>
            </a:extLst>
          </p:cNvPr>
          <p:cNvSpPr>
            <a:spLocks noGrp="1"/>
          </p:cNvSpPr>
          <p:nvPr>
            <p:ph type="dt" sz="half" idx="10"/>
          </p:nvPr>
        </p:nvSpPr>
        <p:spPr>
          <a:xfrm>
            <a:off x="1097280" y="6459785"/>
            <a:ext cx="2472271" cy="365125"/>
          </a:xfrm>
        </p:spPr>
        <p:txBody>
          <a:bodyPr>
            <a:normAutofit/>
          </a:bodyPr>
          <a:lstStyle/>
          <a:p>
            <a:pPr>
              <a:spcAft>
                <a:spcPts val="600"/>
              </a:spcAft>
            </a:pPr>
            <a:r>
              <a:rPr lang="en-US"/>
              <a:t>10/2/2018</a:t>
            </a:r>
          </a:p>
        </p:txBody>
      </p:sp>
      <p:sp>
        <p:nvSpPr>
          <p:cNvPr id="5" name="Footer Placeholder 4">
            <a:extLst>
              <a:ext uri="{FF2B5EF4-FFF2-40B4-BE49-F238E27FC236}">
                <a16:creationId xmlns:a16="http://schemas.microsoft.com/office/drawing/2014/main" id="{EBA6A8A1-F4D0-46C2-88FE-8B6B1A069E6B}"/>
              </a:ext>
            </a:extLst>
          </p:cNvPr>
          <p:cNvSpPr>
            <a:spLocks noGrp="1"/>
          </p:cNvSpPr>
          <p:nvPr>
            <p:ph type="ftr" sz="quarter" idx="11"/>
          </p:nvPr>
        </p:nvSpPr>
        <p:spPr>
          <a:xfrm>
            <a:off x="3686185" y="6459785"/>
            <a:ext cx="4822804" cy="365125"/>
          </a:xfrm>
        </p:spPr>
        <p:txBody>
          <a:bodyPr>
            <a:normAutofit/>
          </a:bodyPr>
          <a:lstStyle/>
          <a:p>
            <a:pPr>
              <a:spcAft>
                <a:spcPts val="600"/>
              </a:spcAft>
            </a:pPr>
            <a:r>
              <a:rPr lang="en-US"/>
              <a:t>RCPA - VBP ARE in Your Future</a:t>
            </a:r>
          </a:p>
        </p:txBody>
      </p:sp>
      <p:sp>
        <p:nvSpPr>
          <p:cNvPr id="6" name="Slide Number Placeholder 5">
            <a:extLst>
              <a:ext uri="{FF2B5EF4-FFF2-40B4-BE49-F238E27FC236}">
                <a16:creationId xmlns:a16="http://schemas.microsoft.com/office/drawing/2014/main" id="{23610E36-9A8F-430D-BCD9-6E826D5FEEBB}"/>
              </a:ext>
            </a:extLst>
          </p:cNvPr>
          <p:cNvSpPr>
            <a:spLocks noGrp="1"/>
          </p:cNvSpPr>
          <p:nvPr>
            <p:ph type="sldNum" sz="quarter" idx="12"/>
          </p:nvPr>
        </p:nvSpPr>
        <p:spPr>
          <a:xfrm>
            <a:off x="9900458" y="6459785"/>
            <a:ext cx="1312025" cy="365125"/>
          </a:xfrm>
        </p:spPr>
        <p:txBody>
          <a:bodyPr>
            <a:normAutofit/>
          </a:bodyPr>
          <a:lstStyle/>
          <a:p>
            <a:pPr>
              <a:spcAft>
                <a:spcPts val="600"/>
              </a:spcAft>
            </a:pPr>
            <a:fld id="{57ACCEB4-C136-45BA-AEA3-841A3FD96BB2}" type="slidenum">
              <a:rPr lang="en-US" smtClean="0"/>
              <a:pPr>
                <a:spcAft>
                  <a:spcPts val="600"/>
                </a:spcAft>
              </a:pPr>
              <a:t>11</a:t>
            </a:fld>
            <a:endParaRPr lang="en-US"/>
          </a:p>
        </p:txBody>
      </p:sp>
      <p:graphicFrame>
        <p:nvGraphicFramePr>
          <p:cNvPr id="10" name="Content Placeholder 2">
            <a:extLst>
              <a:ext uri="{FF2B5EF4-FFF2-40B4-BE49-F238E27FC236}">
                <a16:creationId xmlns:a16="http://schemas.microsoft.com/office/drawing/2014/main" id="{52A511F0-B873-4247-AE46-A462B1F03621}"/>
              </a:ext>
            </a:extLst>
          </p:cNvPr>
          <p:cNvGraphicFramePr>
            <a:graphicFrameLocks noGrp="1"/>
          </p:cNvGraphicFramePr>
          <p:nvPr>
            <p:ph idx="1"/>
            <p:extLst>
              <p:ext uri="{D42A27DB-BD31-4B8C-83A1-F6EECF244321}">
                <p14:modId xmlns:p14="http://schemas.microsoft.com/office/powerpoint/2010/main" val="953351285"/>
              </p:ext>
            </p:extLst>
          </p:nvPr>
        </p:nvGraphicFramePr>
        <p:xfrm>
          <a:off x="633413" y="639763"/>
          <a:ext cx="6910387" cy="5051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6816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B51AFA5-058F-4841-8D62-F8A175E9E088}"/>
              </a:ext>
            </a:extLst>
          </p:cNvPr>
          <p:cNvSpPr>
            <a:spLocks noGrp="1"/>
          </p:cNvSpPr>
          <p:nvPr>
            <p:ph type="title"/>
          </p:nvPr>
        </p:nvSpPr>
        <p:spPr>
          <a:xfrm>
            <a:off x="492370" y="516835"/>
            <a:ext cx="3084844" cy="5772840"/>
          </a:xfrm>
        </p:spPr>
        <p:txBody>
          <a:bodyPr anchor="ctr">
            <a:normAutofit/>
          </a:bodyPr>
          <a:lstStyle/>
          <a:p>
            <a:r>
              <a:rPr lang="en-US" sz="3600" dirty="0">
                <a:solidFill>
                  <a:srgbClr val="FFFFFF"/>
                </a:solidFill>
              </a:rPr>
              <a:t>Pay For Outcomes</a:t>
            </a:r>
          </a:p>
        </p:txBody>
      </p:sp>
      <p:sp>
        <p:nvSpPr>
          <p:cNvPr id="17" name="Rectangle 16">
            <a:extLst>
              <a:ext uri="{FF2B5EF4-FFF2-40B4-BE49-F238E27FC236}">
                <a16:creationId xmlns:a16="http://schemas.microsoft.com/office/drawing/2014/main" id="{6669F804-A677-4B75-95F4-A5E4426FB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3">
            <a:extLst>
              <a:ext uri="{FF2B5EF4-FFF2-40B4-BE49-F238E27FC236}">
                <a16:creationId xmlns:a16="http://schemas.microsoft.com/office/drawing/2014/main" id="{1969C527-79BC-4DB6-A38A-C63AC0002FBC}"/>
              </a:ext>
            </a:extLst>
          </p:cNvPr>
          <p:cNvSpPr>
            <a:spLocks noGrp="1"/>
          </p:cNvSpPr>
          <p:nvPr>
            <p:ph type="dt" sz="half" idx="10"/>
          </p:nvPr>
        </p:nvSpPr>
        <p:spPr>
          <a:xfrm>
            <a:off x="492370" y="6459785"/>
            <a:ext cx="1735371" cy="365125"/>
          </a:xfrm>
        </p:spPr>
        <p:txBody>
          <a:bodyPr>
            <a:normAutofit/>
          </a:bodyPr>
          <a:lstStyle/>
          <a:p>
            <a:pPr>
              <a:spcAft>
                <a:spcPts val="600"/>
              </a:spcAft>
            </a:pPr>
            <a:r>
              <a:rPr lang="en-US" dirty="0"/>
              <a:t>10/2/2018</a:t>
            </a:r>
          </a:p>
        </p:txBody>
      </p:sp>
      <p:sp>
        <p:nvSpPr>
          <p:cNvPr id="5" name="Footer Placeholder 4">
            <a:extLst>
              <a:ext uri="{FF2B5EF4-FFF2-40B4-BE49-F238E27FC236}">
                <a16:creationId xmlns:a16="http://schemas.microsoft.com/office/drawing/2014/main" id="{795FF521-6BAF-4CE6-8DAE-A8E097855881}"/>
              </a:ext>
            </a:extLst>
          </p:cNvPr>
          <p:cNvSpPr>
            <a:spLocks noGrp="1"/>
          </p:cNvSpPr>
          <p:nvPr>
            <p:ph type="ftr" sz="quarter" idx="11"/>
          </p:nvPr>
        </p:nvSpPr>
        <p:spPr>
          <a:xfrm>
            <a:off x="4742017" y="6459785"/>
            <a:ext cx="5105169" cy="365125"/>
          </a:xfrm>
        </p:spPr>
        <p:txBody>
          <a:bodyPr>
            <a:normAutofit/>
          </a:bodyPr>
          <a:lstStyle/>
          <a:p>
            <a:pPr algn="l">
              <a:spcAft>
                <a:spcPts val="600"/>
              </a:spcAft>
            </a:pPr>
            <a:r>
              <a:rPr lang="en-US" dirty="0">
                <a:solidFill>
                  <a:schemeClr val="tx2"/>
                </a:solidFill>
              </a:rPr>
              <a:t>RCPA - VBP ARE in Your Future</a:t>
            </a:r>
          </a:p>
        </p:txBody>
      </p:sp>
      <p:sp>
        <p:nvSpPr>
          <p:cNvPr id="6" name="Slide Number Placeholder 5">
            <a:extLst>
              <a:ext uri="{FF2B5EF4-FFF2-40B4-BE49-F238E27FC236}">
                <a16:creationId xmlns:a16="http://schemas.microsoft.com/office/drawing/2014/main" id="{2C3653CE-7772-4883-AFAF-4918B23C840A}"/>
              </a:ext>
            </a:extLst>
          </p:cNvPr>
          <p:cNvSpPr>
            <a:spLocks noGrp="1"/>
          </p:cNvSpPr>
          <p:nvPr>
            <p:ph type="sldNum" sz="quarter" idx="12"/>
          </p:nvPr>
        </p:nvSpPr>
        <p:spPr>
          <a:xfrm>
            <a:off x="10123055" y="6459785"/>
            <a:ext cx="1089428" cy="365125"/>
          </a:xfrm>
        </p:spPr>
        <p:txBody>
          <a:bodyPr>
            <a:normAutofit/>
          </a:bodyPr>
          <a:lstStyle/>
          <a:p>
            <a:pPr>
              <a:spcAft>
                <a:spcPts val="600"/>
              </a:spcAft>
            </a:pPr>
            <a:fld id="{57ACCEB4-C136-45BA-AEA3-841A3FD96BB2}" type="slidenum">
              <a:rPr lang="en-US">
                <a:solidFill>
                  <a:schemeClr val="tx2"/>
                </a:solidFill>
              </a:rPr>
              <a:pPr>
                <a:spcAft>
                  <a:spcPts val="600"/>
                </a:spcAft>
              </a:pPr>
              <a:t>12</a:t>
            </a:fld>
            <a:endParaRPr lang="en-US" dirty="0">
              <a:solidFill>
                <a:schemeClr val="tx2"/>
              </a:solidFill>
            </a:endParaRPr>
          </a:p>
        </p:txBody>
      </p:sp>
      <p:graphicFrame>
        <p:nvGraphicFramePr>
          <p:cNvPr id="8" name="Content Placeholder 2">
            <a:extLst>
              <a:ext uri="{FF2B5EF4-FFF2-40B4-BE49-F238E27FC236}">
                <a16:creationId xmlns:a16="http://schemas.microsoft.com/office/drawing/2014/main" id="{DF9E04A9-919B-48CF-BBCF-98D479A15807}"/>
              </a:ext>
            </a:extLst>
          </p:cNvPr>
          <p:cNvGraphicFramePr>
            <a:graphicFrameLocks noGrp="1"/>
          </p:cNvGraphicFramePr>
          <p:nvPr>
            <p:ph idx="1"/>
            <p:extLst>
              <p:ext uri="{D42A27DB-BD31-4B8C-83A1-F6EECF244321}">
                <p14:modId xmlns:p14="http://schemas.microsoft.com/office/powerpoint/2010/main" val="1395599770"/>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1322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B839C75-6513-474D-B8E7-E42EAB64C08F}"/>
              </a:ext>
            </a:extLst>
          </p:cNvPr>
          <p:cNvSpPr>
            <a:spLocks noGrp="1"/>
          </p:cNvSpPr>
          <p:nvPr>
            <p:ph type="title"/>
          </p:nvPr>
        </p:nvSpPr>
        <p:spPr>
          <a:xfrm>
            <a:off x="492370" y="516835"/>
            <a:ext cx="3084844" cy="5772840"/>
          </a:xfrm>
        </p:spPr>
        <p:txBody>
          <a:bodyPr anchor="ctr">
            <a:normAutofit/>
          </a:bodyPr>
          <a:lstStyle/>
          <a:p>
            <a:r>
              <a:rPr lang="en-US" sz="3600" dirty="0">
                <a:solidFill>
                  <a:srgbClr val="FFFFFF"/>
                </a:solidFill>
              </a:rPr>
              <a:t>Shared Risk Models</a:t>
            </a:r>
          </a:p>
        </p:txBody>
      </p:sp>
      <p:sp>
        <p:nvSpPr>
          <p:cNvPr id="17" name="Rectangle 16">
            <a:extLst>
              <a:ext uri="{FF2B5EF4-FFF2-40B4-BE49-F238E27FC236}">
                <a16:creationId xmlns:a16="http://schemas.microsoft.com/office/drawing/2014/main" id="{6669F804-A677-4B75-95F4-A5E4426FB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3">
            <a:extLst>
              <a:ext uri="{FF2B5EF4-FFF2-40B4-BE49-F238E27FC236}">
                <a16:creationId xmlns:a16="http://schemas.microsoft.com/office/drawing/2014/main" id="{5622D58E-8949-45BE-B906-65AA98095232}"/>
              </a:ext>
            </a:extLst>
          </p:cNvPr>
          <p:cNvSpPr>
            <a:spLocks noGrp="1"/>
          </p:cNvSpPr>
          <p:nvPr>
            <p:ph type="dt" sz="half" idx="10"/>
          </p:nvPr>
        </p:nvSpPr>
        <p:spPr>
          <a:xfrm>
            <a:off x="492370" y="6459785"/>
            <a:ext cx="1735371" cy="365125"/>
          </a:xfrm>
        </p:spPr>
        <p:txBody>
          <a:bodyPr>
            <a:normAutofit/>
          </a:bodyPr>
          <a:lstStyle/>
          <a:p>
            <a:pPr>
              <a:spcAft>
                <a:spcPts val="600"/>
              </a:spcAft>
            </a:pPr>
            <a:r>
              <a:rPr lang="en-US" dirty="0"/>
              <a:t>10/2/2018</a:t>
            </a:r>
          </a:p>
        </p:txBody>
      </p:sp>
      <p:sp>
        <p:nvSpPr>
          <p:cNvPr id="5" name="Footer Placeholder 4">
            <a:extLst>
              <a:ext uri="{FF2B5EF4-FFF2-40B4-BE49-F238E27FC236}">
                <a16:creationId xmlns:a16="http://schemas.microsoft.com/office/drawing/2014/main" id="{B9AF33A6-0D77-4D27-A18C-7890F763F101}"/>
              </a:ext>
            </a:extLst>
          </p:cNvPr>
          <p:cNvSpPr>
            <a:spLocks noGrp="1"/>
          </p:cNvSpPr>
          <p:nvPr>
            <p:ph type="ftr" sz="quarter" idx="11"/>
          </p:nvPr>
        </p:nvSpPr>
        <p:spPr>
          <a:xfrm>
            <a:off x="4742017" y="6459785"/>
            <a:ext cx="5105169" cy="365125"/>
          </a:xfrm>
        </p:spPr>
        <p:txBody>
          <a:bodyPr>
            <a:normAutofit/>
          </a:bodyPr>
          <a:lstStyle/>
          <a:p>
            <a:pPr algn="l">
              <a:spcAft>
                <a:spcPts val="600"/>
              </a:spcAft>
            </a:pPr>
            <a:r>
              <a:rPr lang="en-US" dirty="0">
                <a:solidFill>
                  <a:schemeClr val="tx2"/>
                </a:solidFill>
              </a:rPr>
              <a:t>RCPA - VBP ARE in Your Future</a:t>
            </a:r>
          </a:p>
        </p:txBody>
      </p:sp>
      <p:sp>
        <p:nvSpPr>
          <p:cNvPr id="6" name="Slide Number Placeholder 5">
            <a:extLst>
              <a:ext uri="{FF2B5EF4-FFF2-40B4-BE49-F238E27FC236}">
                <a16:creationId xmlns:a16="http://schemas.microsoft.com/office/drawing/2014/main" id="{662C6E09-7213-4A53-8A33-5BC63315079B}"/>
              </a:ext>
            </a:extLst>
          </p:cNvPr>
          <p:cNvSpPr>
            <a:spLocks noGrp="1"/>
          </p:cNvSpPr>
          <p:nvPr>
            <p:ph type="sldNum" sz="quarter" idx="12"/>
          </p:nvPr>
        </p:nvSpPr>
        <p:spPr>
          <a:xfrm>
            <a:off x="10123055" y="6459785"/>
            <a:ext cx="1089428" cy="365125"/>
          </a:xfrm>
        </p:spPr>
        <p:txBody>
          <a:bodyPr>
            <a:normAutofit/>
          </a:bodyPr>
          <a:lstStyle/>
          <a:p>
            <a:pPr>
              <a:spcAft>
                <a:spcPts val="600"/>
              </a:spcAft>
            </a:pPr>
            <a:fld id="{57ACCEB4-C136-45BA-AEA3-841A3FD96BB2}" type="slidenum">
              <a:rPr lang="en-US">
                <a:solidFill>
                  <a:schemeClr val="tx2"/>
                </a:solidFill>
              </a:rPr>
              <a:pPr>
                <a:spcAft>
                  <a:spcPts val="600"/>
                </a:spcAft>
              </a:pPr>
              <a:t>13</a:t>
            </a:fld>
            <a:endParaRPr lang="en-US" dirty="0">
              <a:solidFill>
                <a:schemeClr val="tx2"/>
              </a:solidFill>
            </a:endParaRPr>
          </a:p>
        </p:txBody>
      </p:sp>
      <p:graphicFrame>
        <p:nvGraphicFramePr>
          <p:cNvPr id="8" name="Content Placeholder 2">
            <a:extLst>
              <a:ext uri="{FF2B5EF4-FFF2-40B4-BE49-F238E27FC236}">
                <a16:creationId xmlns:a16="http://schemas.microsoft.com/office/drawing/2014/main" id="{0FE039A9-FE93-4B6D-9822-E3038DDFDE3B}"/>
              </a:ext>
            </a:extLst>
          </p:cNvPr>
          <p:cNvGraphicFramePr>
            <a:graphicFrameLocks noGrp="1"/>
          </p:cNvGraphicFramePr>
          <p:nvPr>
            <p:ph idx="1"/>
            <p:extLst>
              <p:ext uri="{D42A27DB-BD31-4B8C-83A1-F6EECF244321}">
                <p14:modId xmlns:p14="http://schemas.microsoft.com/office/powerpoint/2010/main" val="1927327295"/>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6226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1">
            <a:extLst>
              <a:ext uri="{FF2B5EF4-FFF2-40B4-BE49-F238E27FC236}">
                <a16:creationId xmlns:a16="http://schemas.microsoft.com/office/drawing/2014/main" id="{1B82DEB0-A14C-4282-BF74-65BC353ACA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dirty="0"/>
              <a:t>/</a:t>
            </a:r>
          </a:p>
        </p:txBody>
      </p:sp>
      <p:sp>
        <p:nvSpPr>
          <p:cNvPr id="2" name="Title 1">
            <a:extLst>
              <a:ext uri="{FF2B5EF4-FFF2-40B4-BE49-F238E27FC236}">
                <a16:creationId xmlns:a16="http://schemas.microsoft.com/office/drawing/2014/main" id="{3C2B8181-7135-4EE9-B24F-59CEC8C1BDAC}"/>
              </a:ext>
            </a:extLst>
          </p:cNvPr>
          <p:cNvSpPr>
            <a:spLocks noGrp="1"/>
          </p:cNvSpPr>
          <p:nvPr>
            <p:ph type="title"/>
          </p:nvPr>
        </p:nvSpPr>
        <p:spPr>
          <a:xfrm>
            <a:off x="1097280" y="4844374"/>
            <a:ext cx="10058400" cy="1188995"/>
          </a:xfrm>
        </p:spPr>
        <p:txBody>
          <a:bodyPr anchor="ctr">
            <a:normAutofit/>
          </a:bodyPr>
          <a:lstStyle/>
          <a:p>
            <a:pPr algn="ctr"/>
            <a:r>
              <a:rPr lang="en-US"/>
              <a:t>VBR in Pennsylvania</a:t>
            </a:r>
          </a:p>
        </p:txBody>
      </p:sp>
      <p:sp>
        <p:nvSpPr>
          <p:cNvPr id="4" name="Date Placeholder 3">
            <a:extLst>
              <a:ext uri="{FF2B5EF4-FFF2-40B4-BE49-F238E27FC236}">
                <a16:creationId xmlns:a16="http://schemas.microsoft.com/office/drawing/2014/main" id="{688317E8-B170-4297-8ABE-662D494A4E4B}"/>
              </a:ext>
            </a:extLst>
          </p:cNvPr>
          <p:cNvSpPr>
            <a:spLocks noGrp="1"/>
          </p:cNvSpPr>
          <p:nvPr>
            <p:ph type="dt" sz="half" idx="10"/>
          </p:nvPr>
        </p:nvSpPr>
        <p:spPr>
          <a:xfrm>
            <a:off x="1097280" y="6459785"/>
            <a:ext cx="2472271" cy="365125"/>
          </a:xfrm>
        </p:spPr>
        <p:txBody>
          <a:bodyPr>
            <a:normAutofit/>
          </a:bodyPr>
          <a:lstStyle/>
          <a:p>
            <a:pPr>
              <a:spcAft>
                <a:spcPts val="600"/>
              </a:spcAft>
            </a:pPr>
            <a:r>
              <a:rPr lang="en-US" dirty="0"/>
              <a:t>10/2/2018</a:t>
            </a:r>
          </a:p>
        </p:txBody>
      </p:sp>
      <p:sp>
        <p:nvSpPr>
          <p:cNvPr id="5" name="Footer Placeholder 4">
            <a:extLst>
              <a:ext uri="{FF2B5EF4-FFF2-40B4-BE49-F238E27FC236}">
                <a16:creationId xmlns:a16="http://schemas.microsoft.com/office/drawing/2014/main" id="{8A303196-7129-4567-B9BC-EB793F71E9C6}"/>
              </a:ext>
            </a:extLst>
          </p:cNvPr>
          <p:cNvSpPr>
            <a:spLocks noGrp="1"/>
          </p:cNvSpPr>
          <p:nvPr>
            <p:ph type="ftr" sz="quarter" idx="11"/>
          </p:nvPr>
        </p:nvSpPr>
        <p:spPr>
          <a:xfrm>
            <a:off x="3686185" y="6459785"/>
            <a:ext cx="4822804" cy="365125"/>
          </a:xfrm>
        </p:spPr>
        <p:txBody>
          <a:bodyPr>
            <a:normAutofit/>
          </a:bodyPr>
          <a:lstStyle/>
          <a:p>
            <a:pPr>
              <a:spcAft>
                <a:spcPts val="600"/>
              </a:spcAft>
            </a:pPr>
            <a:r>
              <a:rPr lang="en-US"/>
              <a:t>RCPA - VBP ARE in Your Future</a:t>
            </a:r>
            <a:endParaRPr lang="en-US" dirty="0"/>
          </a:p>
        </p:txBody>
      </p:sp>
      <p:sp>
        <p:nvSpPr>
          <p:cNvPr id="6" name="Slide Number Placeholder 5">
            <a:extLst>
              <a:ext uri="{FF2B5EF4-FFF2-40B4-BE49-F238E27FC236}">
                <a16:creationId xmlns:a16="http://schemas.microsoft.com/office/drawing/2014/main" id="{F8EF7B69-DFFA-48DC-8F6B-2C112D498CE2}"/>
              </a:ext>
            </a:extLst>
          </p:cNvPr>
          <p:cNvSpPr>
            <a:spLocks noGrp="1"/>
          </p:cNvSpPr>
          <p:nvPr>
            <p:ph type="sldNum" sz="quarter" idx="12"/>
          </p:nvPr>
        </p:nvSpPr>
        <p:spPr>
          <a:xfrm>
            <a:off x="9900458" y="6459785"/>
            <a:ext cx="1312025" cy="365125"/>
          </a:xfrm>
        </p:spPr>
        <p:txBody>
          <a:bodyPr>
            <a:normAutofit/>
          </a:bodyPr>
          <a:lstStyle/>
          <a:p>
            <a:pPr>
              <a:spcAft>
                <a:spcPts val="600"/>
              </a:spcAft>
            </a:pPr>
            <a:fld id="{57ACCEB4-C136-45BA-AEA3-841A3FD96BB2}" type="slidenum">
              <a:rPr lang="en-US" smtClean="0"/>
              <a:pPr>
                <a:spcAft>
                  <a:spcPts val="600"/>
                </a:spcAft>
              </a:pPr>
              <a:t>14</a:t>
            </a:fld>
            <a:endParaRPr lang="en-US" dirty="0"/>
          </a:p>
        </p:txBody>
      </p:sp>
      <p:graphicFrame>
        <p:nvGraphicFramePr>
          <p:cNvPr id="10" name="Content Placeholder 2">
            <a:extLst>
              <a:ext uri="{FF2B5EF4-FFF2-40B4-BE49-F238E27FC236}">
                <a16:creationId xmlns:a16="http://schemas.microsoft.com/office/drawing/2014/main" id="{91018926-DD6E-42B6-A0AD-9B453315060C}"/>
              </a:ext>
            </a:extLst>
          </p:cNvPr>
          <p:cNvGraphicFramePr>
            <a:graphicFrameLocks noGrp="1"/>
          </p:cNvGraphicFramePr>
          <p:nvPr>
            <p:ph idx="1"/>
            <p:extLst>
              <p:ext uri="{D42A27DB-BD31-4B8C-83A1-F6EECF244321}">
                <p14:modId xmlns:p14="http://schemas.microsoft.com/office/powerpoint/2010/main" val="183321864"/>
              </p:ext>
            </p:extLst>
          </p:nvPr>
        </p:nvGraphicFramePr>
        <p:xfrm>
          <a:off x="1036319" y="680936"/>
          <a:ext cx="10119362" cy="37653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4314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797CD-6541-4DC9-9FA6-185541E8705B}"/>
              </a:ext>
            </a:extLst>
          </p:cNvPr>
          <p:cNvSpPr>
            <a:spLocks noGrp="1"/>
          </p:cNvSpPr>
          <p:nvPr>
            <p:ph type="title"/>
          </p:nvPr>
        </p:nvSpPr>
        <p:spPr>
          <a:xfrm>
            <a:off x="1097280" y="286603"/>
            <a:ext cx="10058400" cy="1450757"/>
          </a:xfrm>
        </p:spPr>
        <p:txBody>
          <a:bodyPr>
            <a:normAutofit/>
          </a:bodyPr>
          <a:lstStyle/>
          <a:p>
            <a:r>
              <a:rPr lang="en-US" dirty="0"/>
              <a:t>Community HealthChoices Update</a:t>
            </a:r>
          </a:p>
        </p:txBody>
      </p:sp>
      <p:sp>
        <p:nvSpPr>
          <p:cNvPr id="4" name="Date Placeholder 3">
            <a:extLst>
              <a:ext uri="{FF2B5EF4-FFF2-40B4-BE49-F238E27FC236}">
                <a16:creationId xmlns:a16="http://schemas.microsoft.com/office/drawing/2014/main" id="{ED94BC39-F51E-443F-8A25-55AA64C92343}"/>
              </a:ext>
            </a:extLst>
          </p:cNvPr>
          <p:cNvSpPr>
            <a:spLocks noGrp="1"/>
          </p:cNvSpPr>
          <p:nvPr>
            <p:ph type="dt" sz="half" idx="10"/>
          </p:nvPr>
        </p:nvSpPr>
        <p:spPr>
          <a:xfrm>
            <a:off x="1097280" y="6459785"/>
            <a:ext cx="2472271" cy="365125"/>
          </a:xfrm>
        </p:spPr>
        <p:txBody>
          <a:bodyPr>
            <a:normAutofit/>
          </a:bodyPr>
          <a:lstStyle/>
          <a:p>
            <a:pPr>
              <a:spcAft>
                <a:spcPts val="600"/>
              </a:spcAft>
            </a:pPr>
            <a:r>
              <a:rPr lang="en-US" dirty="0"/>
              <a:t>10/2/2018</a:t>
            </a:r>
          </a:p>
        </p:txBody>
      </p:sp>
      <p:sp>
        <p:nvSpPr>
          <p:cNvPr id="5" name="Footer Placeholder 4">
            <a:extLst>
              <a:ext uri="{FF2B5EF4-FFF2-40B4-BE49-F238E27FC236}">
                <a16:creationId xmlns:a16="http://schemas.microsoft.com/office/drawing/2014/main" id="{FCFCE644-0180-4107-9B42-81542D483039}"/>
              </a:ext>
            </a:extLst>
          </p:cNvPr>
          <p:cNvSpPr>
            <a:spLocks noGrp="1"/>
          </p:cNvSpPr>
          <p:nvPr>
            <p:ph type="ftr" sz="quarter" idx="11"/>
          </p:nvPr>
        </p:nvSpPr>
        <p:spPr>
          <a:xfrm>
            <a:off x="3686185" y="6459785"/>
            <a:ext cx="4822804" cy="365125"/>
          </a:xfrm>
        </p:spPr>
        <p:txBody>
          <a:bodyPr>
            <a:normAutofit/>
          </a:bodyPr>
          <a:lstStyle/>
          <a:p>
            <a:pPr>
              <a:spcAft>
                <a:spcPts val="600"/>
              </a:spcAft>
            </a:pPr>
            <a:r>
              <a:rPr lang="en-US" dirty="0"/>
              <a:t>RCPA - VBP ARE in Your Future</a:t>
            </a:r>
          </a:p>
        </p:txBody>
      </p:sp>
      <p:sp>
        <p:nvSpPr>
          <p:cNvPr id="6" name="Slide Number Placeholder 5">
            <a:extLst>
              <a:ext uri="{FF2B5EF4-FFF2-40B4-BE49-F238E27FC236}">
                <a16:creationId xmlns:a16="http://schemas.microsoft.com/office/drawing/2014/main" id="{DADC1531-7F48-4EDE-9122-01423F8B3C19}"/>
              </a:ext>
            </a:extLst>
          </p:cNvPr>
          <p:cNvSpPr>
            <a:spLocks noGrp="1"/>
          </p:cNvSpPr>
          <p:nvPr>
            <p:ph type="sldNum" sz="quarter" idx="12"/>
          </p:nvPr>
        </p:nvSpPr>
        <p:spPr>
          <a:xfrm>
            <a:off x="9900458" y="6459785"/>
            <a:ext cx="1312025" cy="365125"/>
          </a:xfrm>
        </p:spPr>
        <p:txBody>
          <a:bodyPr>
            <a:normAutofit/>
          </a:bodyPr>
          <a:lstStyle/>
          <a:p>
            <a:pPr>
              <a:spcAft>
                <a:spcPts val="600"/>
              </a:spcAft>
            </a:pPr>
            <a:fld id="{57ACCEB4-C136-45BA-AEA3-841A3FD96BB2}" type="slidenum">
              <a:rPr lang="en-US" smtClean="0"/>
              <a:pPr>
                <a:spcAft>
                  <a:spcPts val="600"/>
                </a:spcAft>
              </a:pPr>
              <a:t>15</a:t>
            </a:fld>
            <a:endParaRPr lang="en-US" dirty="0"/>
          </a:p>
        </p:txBody>
      </p:sp>
      <p:graphicFrame>
        <p:nvGraphicFramePr>
          <p:cNvPr id="19" name="Content Placeholder 2">
            <a:extLst>
              <a:ext uri="{FF2B5EF4-FFF2-40B4-BE49-F238E27FC236}">
                <a16:creationId xmlns:a16="http://schemas.microsoft.com/office/drawing/2014/main" id="{FCE7084D-6805-4886-90EA-4366299C7F08}"/>
              </a:ext>
            </a:extLst>
          </p:cNvPr>
          <p:cNvGraphicFramePr>
            <a:graphicFrameLocks noGrp="1"/>
          </p:cNvGraphicFramePr>
          <p:nvPr>
            <p:ph idx="1"/>
            <p:extLst>
              <p:ext uri="{D42A27DB-BD31-4B8C-83A1-F6EECF244321}">
                <p14:modId xmlns:p14="http://schemas.microsoft.com/office/powerpoint/2010/main" val="2116120977"/>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95765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889760" y="705678"/>
            <a:ext cx="8412480" cy="985011"/>
          </a:xfrm>
        </p:spPr>
        <p:txBody>
          <a:bodyPr>
            <a:normAutofit fontScale="90000"/>
          </a:bodyPr>
          <a:lstStyle/>
          <a:p>
            <a:r>
              <a:rPr lang="en-US" dirty="0"/>
              <a:t>Customer Satisfaction &amp; Consumer Experience Monitoring</a:t>
            </a:r>
          </a:p>
        </p:txBody>
      </p:sp>
      <p:graphicFrame>
        <p:nvGraphicFramePr>
          <p:cNvPr id="3" name="Content Placeholder 2"/>
          <p:cNvGraphicFramePr>
            <a:graphicFrameLocks noGrp="1"/>
          </p:cNvGraphicFramePr>
          <p:nvPr>
            <p:ph idx="1"/>
            <p:extLst/>
          </p:nvPr>
        </p:nvGraphicFramePr>
        <p:xfrm>
          <a:off x="1889125" y="1825626"/>
          <a:ext cx="3837482" cy="44102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Table 5"/>
          <p:cNvGraphicFramePr>
            <a:graphicFrameLocks noGrp="1"/>
          </p:cNvGraphicFramePr>
          <p:nvPr>
            <p:extLst/>
          </p:nvPr>
        </p:nvGraphicFramePr>
        <p:xfrm>
          <a:off x="5726607" y="1825626"/>
          <a:ext cx="4392350" cy="4410233"/>
        </p:xfrm>
        <a:graphic>
          <a:graphicData uri="http://schemas.openxmlformats.org/drawingml/2006/table">
            <a:tbl>
              <a:tblPr firstRow="1" bandRow="1">
                <a:tableStyleId>{5C22544A-7EE6-4342-B048-85BDC9FD1C3A}</a:tableStyleId>
              </a:tblPr>
              <a:tblGrid>
                <a:gridCol w="4392350">
                  <a:extLst>
                    <a:ext uri="{9D8B030D-6E8A-4147-A177-3AD203B41FA5}">
                      <a16:colId xmlns:a16="http://schemas.microsoft.com/office/drawing/2014/main" val="20000"/>
                    </a:ext>
                  </a:extLst>
                </a:gridCol>
              </a:tblGrid>
              <a:tr h="830794">
                <a:tc>
                  <a:txBody>
                    <a:bodyPr/>
                    <a:lstStyle/>
                    <a:p>
                      <a:pPr algn="ctr"/>
                      <a:r>
                        <a:rPr lang="en-US" sz="2400" dirty="0"/>
                        <a:t>Key</a:t>
                      </a:r>
                      <a:r>
                        <a:rPr lang="en-US" sz="2400" baseline="0" dirty="0"/>
                        <a:t> Competencies for Success</a:t>
                      </a:r>
                      <a:endParaRPr lang="en-US" sz="2400" dirty="0"/>
                    </a:p>
                  </a:txBody>
                  <a:tcPr>
                    <a:solidFill>
                      <a:schemeClr val="accent2"/>
                    </a:solidFill>
                  </a:tcPr>
                </a:tc>
                <a:extLst>
                  <a:ext uri="{0D108BD9-81ED-4DB2-BD59-A6C34878D82A}">
                    <a16:rowId xmlns:a16="http://schemas.microsoft.com/office/drawing/2014/main" val="10000"/>
                  </a:ext>
                </a:extLst>
              </a:tr>
              <a:tr h="3579439">
                <a:tc>
                  <a:txBody>
                    <a:bodyPr/>
                    <a:lstStyle/>
                    <a:p>
                      <a:pPr marL="0" indent="0">
                        <a:buFont typeface="Wingdings" panose="05000000000000000000" pitchFamily="2" charset="2"/>
                        <a:buNone/>
                      </a:pPr>
                      <a:r>
                        <a:rPr lang="en-US" sz="2000" baseline="0" dirty="0"/>
                        <a:t>Survey tools and processes for obtaining consumer feedback on the consumer experience including:</a:t>
                      </a:r>
                    </a:p>
                    <a:p>
                      <a:pPr marL="628650" lvl="1" indent="-285750">
                        <a:buFont typeface="Wingdings" panose="05000000000000000000" pitchFamily="2" charset="2"/>
                        <a:buChar char="§"/>
                      </a:pPr>
                      <a:r>
                        <a:rPr lang="en-US" sz="2000" baseline="0" dirty="0"/>
                        <a:t>Access to care</a:t>
                      </a:r>
                    </a:p>
                    <a:p>
                      <a:pPr marL="628650" lvl="1" indent="-285750">
                        <a:buFont typeface="Wingdings" panose="05000000000000000000" pitchFamily="2" charset="2"/>
                        <a:buChar char="§"/>
                      </a:pPr>
                      <a:r>
                        <a:rPr lang="en-US" sz="2000" baseline="0" dirty="0"/>
                        <a:t>Facilities</a:t>
                      </a:r>
                    </a:p>
                    <a:p>
                      <a:pPr marL="628650" lvl="1" indent="-285750">
                        <a:buFont typeface="Wingdings" panose="05000000000000000000" pitchFamily="2" charset="2"/>
                        <a:buChar char="§"/>
                      </a:pPr>
                      <a:r>
                        <a:rPr lang="en-US" sz="2000" baseline="0" dirty="0"/>
                        <a:t>Interactions with staff</a:t>
                      </a:r>
                    </a:p>
                    <a:p>
                      <a:pPr marL="628650" lvl="1" indent="-285750">
                        <a:buFont typeface="Wingdings" panose="05000000000000000000" pitchFamily="2" charset="2"/>
                        <a:buChar char="§"/>
                      </a:pPr>
                      <a:r>
                        <a:rPr lang="en-US" sz="2000" baseline="0" dirty="0"/>
                        <a:t>Effectiveness of treatment</a:t>
                      </a:r>
                    </a:p>
                    <a:p>
                      <a:pPr marL="628650" lvl="1" indent="-285750">
                        <a:buFont typeface="Wingdings" panose="05000000000000000000" pitchFamily="2" charset="2"/>
                        <a:buChar char="§"/>
                      </a:pPr>
                      <a:r>
                        <a:rPr lang="en-US" sz="2000" baseline="0" dirty="0"/>
                        <a:t>Net promoter score (consumer willingness to refer other for treatment)</a:t>
                      </a:r>
                    </a:p>
                    <a:p>
                      <a:pPr marL="285750" indent="-285750">
                        <a:buFont typeface="Wingdings" panose="05000000000000000000" pitchFamily="2" charset="2"/>
                        <a:buChar char="§"/>
                      </a:pPr>
                      <a:endParaRPr lang="en-US" sz="1600" dirty="0"/>
                    </a:p>
                  </a:txBody>
                  <a:tcPr>
                    <a:solidFill>
                      <a:schemeClr val="accent2">
                        <a:lumMod val="40000"/>
                        <a:lumOff val="60000"/>
                      </a:schemeClr>
                    </a:solidFill>
                  </a:tcPr>
                </a:tc>
                <a:extLst>
                  <a:ext uri="{0D108BD9-81ED-4DB2-BD59-A6C34878D82A}">
                    <a16:rowId xmlns:a16="http://schemas.microsoft.com/office/drawing/2014/main" val="10001"/>
                  </a:ext>
                </a:extLst>
              </a:tr>
            </a:tbl>
          </a:graphicData>
        </a:graphic>
      </p:graphicFrame>
      <p:sp>
        <p:nvSpPr>
          <p:cNvPr id="2" name="Date Placeholder 1">
            <a:extLst>
              <a:ext uri="{FF2B5EF4-FFF2-40B4-BE49-F238E27FC236}">
                <a16:creationId xmlns:a16="http://schemas.microsoft.com/office/drawing/2014/main" id="{A98908A7-997C-41F5-930F-5DA983D2E9E5}"/>
              </a:ext>
            </a:extLst>
          </p:cNvPr>
          <p:cNvSpPr>
            <a:spLocks noGrp="1"/>
          </p:cNvSpPr>
          <p:nvPr>
            <p:ph type="dt" sz="half" idx="10"/>
          </p:nvPr>
        </p:nvSpPr>
        <p:spPr/>
        <p:txBody>
          <a:bodyPr/>
          <a:lstStyle/>
          <a:p>
            <a:r>
              <a:rPr lang="en-US" dirty="0"/>
              <a:t>June 6, 2017</a:t>
            </a:r>
          </a:p>
        </p:txBody>
      </p:sp>
      <p:sp>
        <p:nvSpPr>
          <p:cNvPr id="5" name="Footer Placeholder 4">
            <a:extLst>
              <a:ext uri="{FF2B5EF4-FFF2-40B4-BE49-F238E27FC236}">
                <a16:creationId xmlns:a16="http://schemas.microsoft.com/office/drawing/2014/main" id="{FB960CCC-579C-43AC-93F8-A064BEFE773A}"/>
              </a:ext>
            </a:extLst>
          </p:cNvPr>
          <p:cNvSpPr>
            <a:spLocks noGrp="1"/>
          </p:cNvSpPr>
          <p:nvPr>
            <p:ph type="ftr" sz="quarter" idx="11"/>
          </p:nvPr>
        </p:nvSpPr>
        <p:spPr/>
        <p:txBody>
          <a:bodyPr/>
          <a:lstStyle/>
          <a:p>
            <a:r>
              <a:rPr lang="en-US" dirty="0"/>
              <a:t>XtraGlobex Consumer Engagement</a:t>
            </a:r>
          </a:p>
        </p:txBody>
      </p:sp>
      <p:sp>
        <p:nvSpPr>
          <p:cNvPr id="7" name="Slide Number Placeholder 6">
            <a:extLst>
              <a:ext uri="{FF2B5EF4-FFF2-40B4-BE49-F238E27FC236}">
                <a16:creationId xmlns:a16="http://schemas.microsoft.com/office/drawing/2014/main" id="{72A59A8C-C168-4AD1-9CE8-533C71D4EBD9}"/>
              </a:ext>
            </a:extLst>
          </p:cNvPr>
          <p:cNvSpPr>
            <a:spLocks noGrp="1"/>
          </p:cNvSpPr>
          <p:nvPr>
            <p:ph type="sldNum" sz="quarter" idx="12"/>
          </p:nvPr>
        </p:nvSpPr>
        <p:spPr/>
        <p:txBody>
          <a:bodyPr/>
          <a:lstStyle/>
          <a:p>
            <a:fld id="{C697B361-CD00-4C4E-9EF9-0AD076B7760B}" type="slidenum">
              <a:rPr lang="en-US" smtClean="0"/>
              <a:t>16</a:t>
            </a:fld>
            <a:endParaRPr lang="en-US" dirty="0"/>
          </a:p>
        </p:txBody>
      </p:sp>
    </p:spTree>
    <p:extLst>
      <p:ext uri="{BB962C8B-B14F-4D97-AF65-F5344CB8AC3E}">
        <p14:creationId xmlns:p14="http://schemas.microsoft.com/office/powerpoint/2010/main" val="3790565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889760" y="705678"/>
            <a:ext cx="8412480" cy="985011"/>
          </a:xfrm>
        </p:spPr>
        <p:txBody>
          <a:bodyPr>
            <a:noAutofit/>
          </a:bodyPr>
          <a:lstStyle/>
          <a:p>
            <a:r>
              <a:rPr lang="en-US" sz="3600" dirty="0"/>
              <a:t>Clinical Outcomes Tracking – By Consumer Type &amp; Provider Organizations</a:t>
            </a:r>
          </a:p>
        </p:txBody>
      </p:sp>
      <p:graphicFrame>
        <p:nvGraphicFramePr>
          <p:cNvPr id="3" name="Content Placeholder 2"/>
          <p:cNvGraphicFramePr>
            <a:graphicFrameLocks noGrp="1"/>
          </p:cNvGraphicFramePr>
          <p:nvPr>
            <p:ph idx="1"/>
            <p:extLst/>
          </p:nvPr>
        </p:nvGraphicFramePr>
        <p:xfrm>
          <a:off x="1889125" y="1825626"/>
          <a:ext cx="3837482" cy="44102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Table 5"/>
          <p:cNvGraphicFramePr>
            <a:graphicFrameLocks noGrp="1"/>
          </p:cNvGraphicFramePr>
          <p:nvPr>
            <p:extLst/>
          </p:nvPr>
        </p:nvGraphicFramePr>
        <p:xfrm>
          <a:off x="5726607" y="1825626"/>
          <a:ext cx="4392350" cy="4410233"/>
        </p:xfrm>
        <a:graphic>
          <a:graphicData uri="http://schemas.openxmlformats.org/drawingml/2006/table">
            <a:tbl>
              <a:tblPr firstRow="1" bandRow="1">
                <a:tableStyleId>{5C22544A-7EE6-4342-B048-85BDC9FD1C3A}</a:tableStyleId>
              </a:tblPr>
              <a:tblGrid>
                <a:gridCol w="4392350">
                  <a:extLst>
                    <a:ext uri="{9D8B030D-6E8A-4147-A177-3AD203B41FA5}">
                      <a16:colId xmlns:a16="http://schemas.microsoft.com/office/drawing/2014/main" val="20000"/>
                    </a:ext>
                  </a:extLst>
                </a:gridCol>
              </a:tblGrid>
              <a:tr h="830794">
                <a:tc>
                  <a:txBody>
                    <a:bodyPr/>
                    <a:lstStyle/>
                    <a:p>
                      <a:pPr algn="ctr"/>
                      <a:r>
                        <a:rPr lang="en-US" sz="2400" dirty="0"/>
                        <a:t>Key</a:t>
                      </a:r>
                      <a:r>
                        <a:rPr lang="en-US" sz="2400" baseline="0" dirty="0"/>
                        <a:t> Competencies for Success</a:t>
                      </a:r>
                      <a:endParaRPr lang="en-US" sz="2400" dirty="0"/>
                    </a:p>
                  </a:txBody>
                  <a:tcPr>
                    <a:solidFill>
                      <a:schemeClr val="accent3"/>
                    </a:solidFill>
                  </a:tcPr>
                </a:tc>
                <a:extLst>
                  <a:ext uri="{0D108BD9-81ED-4DB2-BD59-A6C34878D82A}">
                    <a16:rowId xmlns:a16="http://schemas.microsoft.com/office/drawing/2014/main" val="10000"/>
                  </a:ext>
                </a:extLst>
              </a:tr>
              <a:tr h="3579439">
                <a:tc>
                  <a:txBody>
                    <a:bodyPr/>
                    <a:lstStyle/>
                    <a:p>
                      <a:pPr marL="285750" indent="-285750">
                        <a:buFont typeface="Wingdings" panose="05000000000000000000" pitchFamily="2" charset="2"/>
                        <a:buChar char="§"/>
                      </a:pPr>
                      <a:r>
                        <a:rPr lang="en-US" sz="2000" baseline="0" dirty="0"/>
                        <a:t>Systems in place to measure clinical quality of care, patient experience and service cost measures</a:t>
                      </a:r>
                    </a:p>
                    <a:p>
                      <a:pPr marL="285750" indent="-285750">
                        <a:buFont typeface="Wingdings" panose="05000000000000000000" pitchFamily="2" charset="2"/>
                        <a:buChar char="§"/>
                      </a:pPr>
                      <a:r>
                        <a:rPr lang="en-US" sz="2000" baseline="0" dirty="0"/>
                        <a:t>Transparent process to publicly report outcomes</a:t>
                      </a:r>
                    </a:p>
                    <a:p>
                      <a:pPr marL="285750" indent="-285750">
                        <a:buFont typeface="Wingdings" panose="05000000000000000000" pitchFamily="2" charset="2"/>
                        <a:buChar char="§"/>
                      </a:pPr>
                      <a:r>
                        <a:rPr lang="en-US" sz="2000" baseline="0" dirty="0"/>
                        <a:t>Collaborative efforts to identify performance improvement initiatives</a:t>
                      </a:r>
                      <a:endParaRPr lang="en-US" sz="1600" dirty="0"/>
                    </a:p>
                  </a:txBody>
                  <a:tcPr>
                    <a:solidFill>
                      <a:schemeClr val="accent3">
                        <a:lumMod val="40000"/>
                        <a:lumOff val="60000"/>
                      </a:schemeClr>
                    </a:solidFill>
                  </a:tcPr>
                </a:tc>
                <a:extLst>
                  <a:ext uri="{0D108BD9-81ED-4DB2-BD59-A6C34878D82A}">
                    <a16:rowId xmlns:a16="http://schemas.microsoft.com/office/drawing/2014/main" val="10001"/>
                  </a:ext>
                </a:extLst>
              </a:tr>
            </a:tbl>
          </a:graphicData>
        </a:graphic>
      </p:graphicFrame>
      <p:sp>
        <p:nvSpPr>
          <p:cNvPr id="2" name="Date Placeholder 1">
            <a:extLst>
              <a:ext uri="{FF2B5EF4-FFF2-40B4-BE49-F238E27FC236}">
                <a16:creationId xmlns:a16="http://schemas.microsoft.com/office/drawing/2014/main" id="{16AEBF55-5362-47A0-83AF-E37E6F8E6B02}"/>
              </a:ext>
            </a:extLst>
          </p:cNvPr>
          <p:cNvSpPr>
            <a:spLocks noGrp="1"/>
          </p:cNvSpPr>
          <p:nvPr>
            <p:ph type="dt" sz="half" idx="10"/>
          </p:nvPr>
        </p:nvSpPr>
        <p:spPr/>
        <p:txBody>
          <a:bodyPr/>
          <a:lstStyle/>
          <a:p>
            <a:r>
              <a:rPr lang="en-US" dirty="0"/>
              <a:t>June 6, 2017</a:t>
            </a:r>
          </a:p>
        </p:txBody>
      </p:sp>
      <p:sp>
        <p:nvSpPr>
          <p:cNvPr id="5" name="Footer Placeholder 4">
            <a:extLst>
              <a:ext uri="{FF2B5EF4-FFF2-40B4-BE49-F238E27FC236}">
                <a16:creationId xmlns:a16="http://schemas.microsoft.com/office/drawing/2014/main" id="{54DDC076-FE28-4AF9-9C82-47E70B9FAB70}"/>
              </a:ext>
            </a:extLst>
          </p:cNvPr>
          <p:cNvSpPr>
            <a:spLocks noGrp="1"/>
          </p:cNvSpPr>
          <p:nvPr>
            <p:ph type="ftr" sz="quarter" idx="11"/>
          </p:nvPr>
        </p:nvSpPr>
        <p:spPr/>
        <p:txBody>
          <a:bodyPr/>
          <a:lstStyle/>
          <a:p>
            <a:r>
              <a:rPr lang="en-US" dirty="0"/>
              <a:t>XtraGlobex Consumer Engagement</a:t>
            </a:r>
          </a:p>
        </p:txBody>
      </p:sp>
      <p:sp>
        <p:nvSpPr>
          <p:cNvPr id="7" name="Slide Number Placeholder 6">
            <a:extLst>
              <a:ext uri="{FF2B5EF4-FFF2-40B4-BE49-F238E27FC236}">
                <a16:creationId xmlns:a16="http://schemas.microsoft.com/office/drawing/2014/main" id="{F8173765-3446-4626-AAE2-390F381A41F5}"/>
              </a:ext>
            </a:extLst>
          </p:cNvPr>
          <p:cNvSpPr>
            <a:spLocks noGrp="1"/>
          </p:cNvSpPr>
          <p:nvPr>
            <p:ph type="sldNum" sz="quarter" idx="12"/>
          </p:nvPr>
        </p:nvSpPr>
        <p:spPr/>
        <p:txBody>
          <a:bodyPr/>
          <a:lstStyle/>
          <a:p>
            <a:fld id="{C697B361-CD00-4C4E-9EF9-0AD076B7760B}" type="slidenum">
              <a:rPr lang="en-US" smtClean="0"/>
              <a:t>17</a:t>
            </a:fld>
            <a:endParaRPr lang="en-US" dirty="0"/>
          </a:p>
        </p:txBody>
      </p:sp>
    </p:spTree>
    <p:extLst>
      <p:ext uri="{BB962C8B-B14F-4D97-AF65-F5344CB8AC3E}">
        <p14:creationId xmlns:p14="http://schemas.microsoft.com/office/powerpoint/2010/main" val="337652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254AF-7043-4C97-ACD7-4AFA214FD6CF}"/>
              </a:ext>
            </a:extLst>
          </p:cNvPr>
          <p:cNvSpPr>
            <a:spLocks noGrp="1"/>
          </p:cNvSpPr>
          <p:nvPr>
            <p:ph type="title"/>
          </p:nvPr>
        </p:nvSpPr>
        <p:spPr>
          <a:xfrm>
            <a:off x="838200" y="963877"/>
            <a:ext cx="3494362" cy="4930246"/>
          </a:xfrm>
        </p:spPr>
        <p:txBody>
          <a:bodyPr>
            <a:normAutofit/>
          </a:bodyPr>
          <a:lstStyle/>
          <a:p>
            <a:pPr algn="r"/>
            <a:r>
              <a:rPr lang="en-US" dirty="0">
                <a:solidFill>
                  <a:schemeClr val="accent1"/>
                </a:solidFill>
              </a:rPr>
              <a:t>NQF National Core Indicators – Aging &amp;Disabilities</a:t>
            </a:r>
          </a:p>
        </p:txBody>
      </p:sp>
      <p:sp>
        <p:nvSpPr>
          <p:cNvPr id="3" name="Content Placeholder 2">
            <a:extLst>
              <a:ext uri="{FF2B5EF4-FFF2-40B4-BE49-F238E27FC236}">
                <a16:creationId xmlns:a16="http://schemas.microsoft.com/office/drawing/2014/main" id="{555E844E-E705-4F9D-9B91-1B2658AB6B81}"/>
              </a:ext>
            </a:extLst>
          </p:cNvPr>
          <p:cNvSpPr>
            <a:spLocks noGrp="1"/>
          </p:cNvSpPr>
          <p:nvPr>
            <p:ph idx="1"/>
          </p:nvPr>
        </p:nvSpPr>
        <p:spPr>
          <a:xfrm>
            <a:off x="4976031" y="963877"/>
            <a:ext cx="6377769" cy="4930246"/>
          </a:xfrm>
        </p:spPr>
        <p:txBody>
          <a:bodyPr anchor="ctr">
            <a:normAutofit fontScale="92500" lnSpcReduction="20000"/>
          </a:bodyPr>
          <a:lstStyle/>
          <a:p>
            <a:pPr marL="0" indent="0">
              <a:buNone/>
            </a:pPr>
            <a:br>
              <a:rPr lang="en-US" sz="2400" b="1" dirty="0"/>
            </a:br>
            <a:r>
              <a:rPr lang="en-US" sz="2400" dirty="0"/>
              <a:t>❖ Community participation</a:t>
            </a:r>
            <a:br>
              <a:rPr lang="en-US" sz="2400" dirty="0"/>
            </a:br>
            <a:r>
              <a:rPr lang="en-US" sz="2400" dirty="0"/>
              <a:t>❖ Choice and Decision Making</a:t>
            </a:r>
            <a:br>
              <a:rPr lang="en-US" sz="2400" dirty="0"/>
            </a:br>
            <a:r>
              <a:rPr lang="en-US" sz="2400" dirty="0"/>
              <a:t>❖ Relationships</a:t>
            </a:r>
            <a:br>
              <a:rPr lang="en-US" sz="2400" dirty="0"/>
            </a:br>
            <a:r>
              <a:rPr lang="en-US" sz="2400" dirty="0"/>
              <a:t>❖ Satisfaction</a:t>
            </a:r>
            <a:br>
              <a:rPr lang="en-US" sz="2400" dirty="0"/>
            </a:br>
            <a:r>
              <a:rPr lang="en-US" sz="2400" dirty="0"/>
              <a:t>❖ Service Coordination</a:t>
            </a:r>
            <a:br>
              <a:rPr lang="en-US" sz="2400" dirty="0"/>
            </a:br>
            <a:r>
              <a:rPr lang="en-US" sz="2400" dirty="0"/>
              <a:t>❖ Care Coordination</a:t>
            </a:r>
            <a:br>
              <a:rPr lang="en-US" sz="2400" dirty="0"/>
            </a:br>
            <a:r>
              <a:rPr lang="en-US" sz="2400" dirty="0"/>
              <a:t>❖ Work</a:t>
            </a:r>
            <a:br>
              <a:rPr lang="en-US" sz="2400" dirty="0"/>
            </a:br>
            <a:r>
              <a:rPr lang="en-US" sz="2400" dirty="0"/>
              <a:t>❖ Self-Direction</a:t>
            </a:r>
            <a:br>
              <a:rPr lang="en-US" sz="2400" dirty="0"/>
            </a:br>
            <a:r>
              <a:rPr lang="en-US" sz="2400" dirty="0"/>
              <a:t>❖ Access Health Care</a:t>
            </a:r>
            <a:br>
              <a:rPr lang="en-US" sz="2400" dirty="0"/>
            </a:br>
            <a:r>
              <a:rPr lang="en-US" sz="2400" dirty="0"/>
              <a:t>❖ Medications</a:t>
            </a:r>
            <a:br>
              <a:rPr lang="en-US" sz="2400" dirty="0"/>
            </a:br>
            <a:r>
              <a:rPr lang="en-US" sz="2400" dirty="0"/>
              <a:t>❖ Wellness</a:t>
            </a:r>
            <a:br>
              <a:rPr lang="en-US" sz="2400" dirty="0"/>
            </a:br>
            <a:r>
              <a:rPr lang="en-US" sz="2400" dirty="0"/>
              <a:t>❖ Rights and Respect</a:t>
            </a:r>
            <a:br>
              <a:rPr lang="en-US" sz="2400" dirty="0"/>
            </a:br>
            <a:r>
              <a:rPr lang="en-US" sz="2400" dirty="0"/>
              <a:t>❖ Safety</a:t>
            </a:r>
            <a:br>
              <a:rPr lang="en-US" sz="2400" dirty="0"/>
            </a:br>
            <a:r>
              <a:rPr lang="en-US" sz="2400" dirty="0"/>
              <a:t>❖ Everyday Living</a:t>
            </a:r>
            <a:br>
              <a:rPr lang="en-US" sz="2400" dirty="0"/>
            </a:br>
            <a:r>
              <a:rPr lang="en-US" sz="2400" dirty="0"/>
              <a:t>❖ Affordability</a:t>
            </a:r>
            <a:br>
              <a:rPr lang="en-US" sz="2400" dirty="0"/>
            </a:br>
            <a:r>
              <a:rPr lang="en-US" sz="2400" dirty="0"/>
              <a:t>❖ Future Planning</a:t>
            </a:r>
            <a:br>
              <a:rPr lang="en-US" sz="2400" dirty="0"/>
            </a:br>
            <a:r>
              <a:rPr lang="en-US" sz="2400" dirty="0"/>
              <a:t>❖ Control </a:t>
            </a:r>
            <a:br>
              <a:rPr lang="en-US" sz="1700" dirty="0"/>
            </a:br>
            <a:br>
              <a:rPr lang="en-US" sz="1700" dirty="0"/>
            </a:br>
            <a:endParaRPr lang="en-US" sz="1700" dirty="0"/>
          </a:p>
        </p:txBody>
      </p:sp>
      <p:sp>
        <p:nvSpPr>
          <p:cNvPr id="4" name="Date Placeholder 3">
            <a:extLst>
              <a:ext uri="{FF2B5EF4-FFF2-40B4-BE49-F238E27FC236}">
                <a16:creationId xmlns:a16="http://schemas.microsoft.com/office/drawing/2014/main" id="{B3D393AF-0ACF-490D-9C82-072324A0CE57}"/>
              </a:ext>
            </a:extLst>
          </p:cNvPr>
          <p:cNvSpPr>
            <a:spLocks noGrp="1"/>
          </p:cNvSpPr>
          <p:nvPr>
            <p:ph type="dt" sz="half" idx="10"/>
          </p:nvPr>
        </p:nvSpPr>
        <p:spPr>
          <a:xfrm>
            <a:off x="838200" y="6033479"/>
            <a:ext cx="2743200" cy="365125"/>
          </a:xfrm>
        </p:spPr>
        <p:txBody>
          <a:bodyPr>
            <a:normAutofit/>
          </a:bodyPr>
          <a:lstStyle/>
          <a:p>
            <a:pPr>
              <a:spcAft>
                <a:spcPts val="600"/>
              </a:spcAft>
            </a:pPr>
            <a:r>
              <a:rPr lang="en-US" sz="1050" dirty="0">
                <a:solidFill>
                  <a:schemeClr val="tx1">
                    <a:alpha val="80000"/>
                  </a:schemeClr>
                </a:solidFill>
              </a:rPr>
              <a:t> </a:t>
            </a:r>
          </a:p>
        </p:txBody>
      </p:sp>
      <p:sp>
        <p:nvSpPr>
          <p:cNvPr id="5" name="Footer Placeholder 4">
            <a:extLst>
              <a:ext uri="{FF2B5EF4-FFF2-40B4-BE49-F238E27FC236}">
                <a16:creationId xmlns:a16="http://schemas.microsoft.com/office/drawing/2014/main" id="{F3A71288-C32A-4569-9381-6E918483EDEF}"/>
              </a:ext>
            </a:extLst>
          </p:cNvPr>
          <p:cNvSpPr>
            <a:spLocks noGrp="1"/>
          </p:cNvSpPr>
          <p:nvPr>
            <p:ph type="ftr" sz="quarter" idx="11"/>
          </p:nvPr>
        </p:nvSpPr>
        <p:spPr>
          <a:xfrm>
            <a:off x="4976031" y="6033479"/>
            <a:ext cx="5259985" cy="365125"/>
          </a:xfrm>
        </p:spPr>
        <p:txBody>
          <a:bodyPr>
            <a:normAutofit/>
          </a:bodyPr>
          <a:lstStyle/>
          <a:p>
            <a:pPr algn="l">
              <a:spcAft>
                <a:spcPts val="600"/>
              </a:spcAft>
            </a:pPr>
            <a:r>
              <a:rPr lang="en-US" sz="1050" dirty="0">
                <a:solidFill>
                  <a:schemeClr val="tx1">
                    <a:alpha val="80000"/>
                  </a:schemeClr>
                </a:solidFill>
              </a:rPr>
              <a:t> </a:t>
            </a:r>
          </a:p>
        </p:txBody>
      </p:sp>
      <p:sp>
        <p:nvSpPr>
          <p:cNvPr id="6" name="Slide Number Placeholder 5">
            <a:extLst>
              <a:ext uri="{FF2B5EF4-FFF2-40B4-BE49-F238E27FC236}">
                <a16:creationId xmlns:a16="http://schemas.microsoft.com/office/drawing/2014/main" id="{5CDCBC6A-9DDE-4A82-B0B5-29005C4587DC}"/>
              </a:ext>
            </a:extLst>
          </p:cNvPr>
          <p:cNvSpPr>
            <a:spLocks noGrp="1"/>
          </p:cNvSpPr>
          <p:nvPr>
            <p:ph type="sldNum" sz="quarter" idx="12"/>
          </p:nvPr>
        </p:nvSpPr>
        <p:spPr>
          <a:xfrm>
            <a:off x="10571516" y="6033479"/>
            <a:ext cx="782283" cy="365125"/>
          </a:xfrm>
        </p:spPr>
        <p:txBody>
          <a:bodyPr>
            <a:normAutofit/>
          </a:bodyPr>
          <a:lstStyle/>
          <a:p>
            <a:pPr>
              <a:spcAft>
                <a:spcPts val="600"/>
              </a:spcAft>
            </a:pPr>
            <a:fld id="{C697B361-CD00-4C4E-9EF9-0AD076B7760B}" type="slidenum">
              <a:rPr lang="en-US" sz="1050" smtClean="0">
                <a:solidFill>
                  <a:schemeClr val="tx1">
                    <a:alpha val="80000"/>
                  </a:schemeClr>
                </a:solidFill>
              </a:rPr>
              <a:pPr>
                <a:spcAft>
                  <a:spcPts val="600"/>
                </a:spcAft>
              </a:pPr>
              <a:t>18</a:t>
            </a:fld>
            <a:endParaRPr lang="en-US" sz="1050" dirty="0">
              <a:solidFill>
                <a:schemeClr val="tx1">
                  <a:alpha val="80000"/>
                </a:schemeClr>
              </a:solidFill>
            </a:endParaRPr>
          </a:p>
        </p:txBody>
      </p:sp>
    </p:spTree>
    <p:extLst>
      <p:ext uri="{BB962C8B-B14F-4D97-AF65-F5344CB8AC3E}">
        <p14:creationId xmlns:p14="http://schemas.microsoft.com/office/powerpoint/2010/main" val="16872119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C8EA5-6192-4AA0-9E1B-C071F7C56381}"/>
              </a:ext>
            </a:extLst>
          </p:cNvPr>
          <p:cNvSpPr>
            <a:spLocks noGrp="1"/>
          </p:cNvSpPr>
          <p:nvPr>
            <p:ph type="title"/>
          </p:nvPr>
        </p:nvSpPr>
        <p:spPr/>
        <p:txBody>
          <a:bodyPr/>
          <a:lstStyle/>
          <a:p>
            <a:r>
              <a:rPr lang="en-US" dirty="0">
                <a:solidFill>
                  <a:schemeClr val="tx1"/>
                </a:solidFill>
              </a:rPr>
              <a:t>Getting Ready for VBP</a:t>
            </a:r>
          </a:p>
        </p:txBody>
      </p:sp>
      <p:sp>
        <p:nvSpPr>
          <p:cNvPr id="3" name="Content Placeholder 2">
            <a:extLst>
              <a:ext uri="{FF2B5EF4-FFF2-40B4-BE49-F238E27FC236}">
                <a16:creationId xmlns:a16="http://schemas.microsoft.com/office/drawing/2014/main" id="{7F523A01-1D2D-4112-9527-DBD014BEA0C9}"/>
              </a:ext>
            </a:extLst>
          </p:cNvPr>
          <p:cNvSpPr>
            <a:spLocks noGrp="1"/>
          </p:cNvSpPr>
          <p:nvPr>
            <p:ph idx="1"/>
          </p:nvPr>
        </p:nvSpPr>
        <p:spPr/>
        <p:txBody>
          <a:bodyPr/>
          <a:lstStyle/>
          <a:p>
            <a:pPr>
              <a:buFont typeface="Wingdings" panose="05000000000000000000" pitchFamily="2" charset="2"/>
              <a:buChar char="v"/>
            </a:pPr>
            <a:r>
              <a:rPr lang="en-US" sz="3200" dirty="0"/>
              <a:t>Understanding </a:t>
            </a:r>
          </a:p>
          <a:p>
            <a:pPr lvl="1">
              <a:buFont typeface="Wingdings" panose="05000000000000000000" pitchFamily="2" charset="2"/>
              <a:buChar char="v"/>
            </a:pPr>
            <a:r>
              <a:rPr lang="en-US" sz="2800" dirty="0"/>
              <a:t>Processes</a:t>
            </a:r>
          </a:p>
          <a:p>
            <a:pPr lvl="1">
              <a:buFont typeface="Wingdings" panose="05000000000000000000" pitchFamily="2" charset="2"/>
              <a:buChar char="v"/>
            </a:pPr>
            <a:r>
              <a:rPr lang="en-US" sz="2800" dirty="0"/>
              <a:t>Infrastructure</a:t>
            </a:r>
          </a:p>
          <a:p>
            <a:pPr lvl="1">
              <a:buFont typeface="Wingdings" panose="05000000000000000000" pitchFamily="2" charset="2"/>
              <a:buChar char="v"/>
            </a:pPr>
            <a:r>
              <a:rPr lang="en-US" sz="2800" dirty="0"/>
              <a:t>Costs</a:t>
            </a:r>
          </a:p>
          <a:p>
            <a:pPr>
              <a:buFont typeface="Wingdings" panose="05000000000000000000" pitchFamily="2" charset="2"/>
              <a:buChar char="v"/>
            </a:pPr>
            <a:r>
              <a:rPr lang="en-US" sz="3200" dirty="0"/>
              <a:t>Quality Measurement and Improvement</a:t>
            </a:r>
          </a:p>
          <a:p>
            <a:pPr>
              <a:buFont typeface="Wingdings" panose="05000000000000000000" pitchFamily="2" charset="2"/>
              <a:buChar char="v"/>
            </a:pPr>
            <a:r>
              <a:rPr lang="en-US" sz="3200" dirty="0"/>
              <a:t>Leadership</a:t>
            </a:r>
          </a:p>
          <a:p>
            <a:endParaRPr lang="en-US" dirty="0"/>
          </a:p>
        </p:txBody>
      </p:sp>
      <p:sp>
        <p:nvSpPr>
          <p:cNvPr id="4" name="Date Placeholder 3">
            <a:extLst>
              <a:ext uri="{FF2B5EF4-FFF2-40B4-BE49-F238E27FC236}">
                <a16:creationId xmlns:a16="http://schemas.microsoft.com/office/drawing/2014/main" id="{C857E3F7-D80B-48B6-B080-28466A71F1EB}"/>
              </a:ext>
            </a:extLst>
          </p:cNvPr>
          <p:cNvSpPr>
            <a:spLocks noGrp="1"/>
          </p:cNvSpPr>
          <p:nvPr>
            <p:ph type="dt" sz="half" idx="10"/>
          </p:nvPr>
        </p:nvSpPr>
        <p:spPr/>
        <p:txBody>
          <a:bodyPr/>
          <a:lstStyle/>
          <a:p>
            <a:r>
              <a:rPr lang="en-US" dirty="0"/>
              <a:t>10/2/2018</a:t>
            </a:r>
          </a:p>
        </p:txBody>
      </p:sp>
      <p:sp>
        <p:nvSpPr>
          <p:cNvPr id="5" name="Footer Placeholder 4">
            <a:extLst>
              <a:ext uri="{FF2B5EF4-FFF2-40B4-BE49-F238E27FC236}">
                <a16:creationId xmlns:a16="http://schemas.microsoft.com/office/drawing/2014/main" id="{FC543BB6-9368-4B4F-A9EA-5572CC30C60A}"/>
              </a:ext>
            </a:extLst>
          </p:cNvPr>
          <p:cNvSpPr>
            <a:spLocks noGrp="1"/>
          </p:cNvSpPr>
          <p:nvPr>
            <p:ph type="ftr" sz="quarter" idx="11"/>
          </p:nvPr>
        </p:nvSpPr>
        <p:spPr/>
        <p:txBody>
          <a:bodyPr/>
          <a:lstStyle/>
          <a:p>
            <a:r>
              <a:rPr lang="en-US" dirty="0"/>
              <a:t>RCPA - VBP ARE in Your Future</a:t>
            </a:r>
          </a:p>
        </p:txBody>
      </p:sp>
      <p:sp>
        <p:nvSpPr>
          <p:cNvPr id="6" name="Slide Number Placeholder 5">
            <a:extLst>
              <a:ext uri="{FF2B5EF4-FFF2-40B4-BE49-F238E27FC236}">
                <a16:creationId xmlns:a16="http://schemas.microsoft.com/office/drawing/2014/main" id="{4E77B8A4-7442-4F54-8C27-0B3990DC5CC3}"/>
              </a:ext>
            </a:extLst>
          </p:cNvPr>
          <p:cNvSpPr>
            <a:spLocks noGrp="1"/>
          </p:cNvSpPr>
          <p:nvPr>
            <p:ph type="sldNum" sz="quarter" idx="12"/>
          </p:nvPr>
        </p:nvSpPr>
        <p:spPr/>
        <p:txBody>
          <a:bodyPr/>
          <a:lstStyle/>
          <a:p>
            <a:fld id="{57ACCEB4-C136-45BA-AEA3-841A3FD96BB2}" type="slidenum">
              <a:rPr lang="en-US" smtClean="0"/>
              <a:t>19</a:t>
            </a:fld>
            <a:endParaRPr lang="en-US" dirty="0"/>
          </a:p>
        </p:txBody>
      </p:sp>
    </p:spTree>
    <p:extLst>
      <p:ext uri="{BB962C8B-B14F-4D97-AF65-F5344CB8AC3E}">
        <p14:creationId xmlns:p14="http://schemas.microsoft.com/office/powerpoint/2010/main" val="1157818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5C018-D1DB-4A35-9D00-400D03C474D9}"/>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A956C722-09D7-4E8D-9314-EB43BFC53DF0}"/>
              </a:ext>
            </a:extLst>
          </p:cNvPr>
          <p:cNvSpPr>
            <a:spLocks noGrp="1"/>
          </p:cNvSpPr>
          <p:nvPr>
            <p:ph idx="1"/>
          </p:nvPr>
        </p:nvSpPr>
        <p:spPr/>
        <p:txBody>
          <a:bodyPr/>
          <a:lstStyle/>
          <a:p>
            <a:pPr>
              <a:buFont typeface="Wingdings" panose="05000000000000000000" pitchFamily="2" charset="2"/>
              <a:buChar char="v"/>
            </a:pPr>
            <a:r>
              <a:rPr lang="en-US" dirty="0"/>
              <a:t>What Brings Us Here</a:t>
            </a:r>
          </a:p>
          <a:p>
            <a:pPr>
              <a:buFont typeface="Wingdings" panose="05000000000000000000" pitchFamily="2" charset="2"/>
              <a:buChar char="v"/>
            </a:pPr>
            <a:r>
              <a:rPr lang="en-US" dirty="0"/>
              <a:t>Who is XtraGlobex</a:t>
            </a:r>
          </a:p>
          <a:p>
            <a:pPr>
              <a:buFont typeface="Wingdings" panose="05000000000000000000" pitchFamily="2" charset="2"/>
              <a:buChar char="v"/>
            </a:pPr>
            <a:r>
              <a:rPr lang="en-US" dirty="0"/>
              <a:t>What is the Value Based Payment Continuum</a:t>
            </a:r>
          </a:p>
          <a:p>
            <a:pPr>
              <a:buFont typeface="Wingdings" panose="05000000000000000000" pitchFamily="2" charset="2"/>
              <a:buChar char="v"/>
            </a:pPr>
            <a:r>
              <a:rPr lang="en-US" dirty="0"/>
              <a:t>What is VBR in Pennsylvania – HeathChoices, Behavioral Health</a:t>
            </a:r>
          </a:p>
          <a:p>
            <a:pPr>
              <a:buFont typeface="Wingdings" panose="05000000000000000000" pitchFamily="2" charset="2"/>
              <a:buChar char="v"/>
            </a:pPr>
            <a:r>
              <a:rPr lang="en-US" dirty="0"/>
              <a:t>Where is the Future – MLTSS, I/DD</a:t>
            </a:r>
          </a:p>
          <a:p>
            <a:pPr>
              <a:buFont typeface="Wingdings" panose="05000000000000000000" pitchFamily="2" charset="2"/>
              <a:buChar char="v"/>
            </a:pPr>
            <a:r>
              <a:rPr lang="en-US" dirty="0"/>
              <a:t>How to Prepare</a:t>
            </a:r>
          </a:p>
        </p:txBody>
      </p:sp>
      <p:sp>
        <p:nvSpPr>
          <p:cNvPr id="4" name="Date Placeholder 3">
            <a:extLst>
              <a:ext uri="{FF2B5EF4-FFF2-40B4-BE49-F238E27FC236}">
                <a16:creationId xmlns:a16="http://schemas.microsoft.com/office/drawing/2014/main" id="{C3084804-E55B-452E-98BE-2A85A029FE40}"/>
              </a:ext>
            </a:extLst>
          </p:cNvPr>
          <p:cNvSpPr>
            <a:spLocks noGrp="1"/>
          </p:cNvSpPr>
          <p:nvPr>
            <p:ph type="dt" sz="half" idx="10"/>
          </p:nvPr>
        </p:nvSpPr>
        <p:spPr/>
        <p:txBody>
          <a:bodyPr/>
          <a:lstStyle/>
          <a:p>
            <a:r>
              <a:rPr lang="en-US" dirty="0"/>
              <a:t>10/2/2018</a:t>
            </a:r>
          </a:p>
        </p:txBody>
      </p:sp>
      <p:sp>
        <p:nvSpPr>
          <p:cNvPr id="5" name="Footer Placeholder 4">
            <a:extLst>
              <a:ext uri="{FF2B5EF4-FFF2-40B4-BE49-F238E27FC236}">
                <a16:creationId xmlns:a16="http://schemas.microsoft.com/office/drawing/2014/main" id="{1D710E20-2342-416E-9657-E12C47644F3B}"/>
              </a:ext>
            </a:extLst>
          </p:cNvPr>
          <p:cNvSpPr>
            <a:spLocks noGrp="1"/>
          </p:cNvSpPr>
          <p:nvPr>
            <p:ph type="ftr" sz="quarter" idx="11"/>
          </p:nvPr>
        </p:nvSpPr>
        <p:spPr/>
        <p:txBody>
          <a:bodyPr/>
          <a:lstStyle/>
          <a:p>
            <a:r>
              <a:rPr lang="en-US" dirty="0"/>
              <a:t>RCPA - VBP ARE in Your Future</a:t>
            </a:r>
          </a:p>
        </p:txBody>
      </p:sp>
      <p:sp>
        <p:nvSpPr>
          <p:cNvPr id="6" name="Slide Number Placeholder 5">
            <a:extLst>
              <a:ext uri="{FF2B5EF4-FFF2-40B4-BE49-F238E27FC236}">
                <a16:creationId xmlns:a16="http://schemas.microsoft.com/office/drawing/2014/main" id="{D086E38D-5E25-43AC-BC45-344A3977E1FA}"/>
              </a:ext>
            </a:extLst>
          </p:cNvPr>
          <p:cNvSpPr>
            <a:spLocks noGrp="1"/>
          </p:cNvSpPr>
          <p:nvPr>
            <p:ph type="sldNum" sz="quarter" idx="12"/>
          </p:nvPr>
        </p:nvSpPr>
        <p:spPr/>
        <p:txBody>
          <a:bodyPr/>
          <a:lstStyle/>
          <a:p>
            <a:fld id="{57ACCEB4-C136-45BA-AEA3-841A3FD96BB2}" type="slidenum">
              <a:rPr lang="en-US" smtClean="0"/>
              <a:t>2</a:t>
            </a:fld>
            <a:endParaRPr lang="en-US" dirty="0"/>
          </a:p>
        </p:txBody>
      </p:sp>
    </p:spTree>
    <p:extLst>
      <p:ext uri="{BB962C8B-B14F-4D97-AF65-F5344CB8AC3E}">
        <p14:creationId xmlns:p14="http://schemas.microsoft.com/office/powerpoint/2010/main" val="40819364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06852-5F44-468B-8694-10DD663CD2DF}"/>
              </a:ext>
            </a:extLst>
          </p:cNvPr>
          <p:cNvSpPr>
            <a:spLocks noGrp="1"/>
          </p:cNvSpPr>
          <p:nvPr>
            <p:ph type="title"/>
          </p:nvPr>
        </p:nvSpPr>
        <p:spPr>
          <a:xfrm>
            <a:off x="838200" y="365125"/>
            <a:ext cx="10515600" cy="1325563"/>
          </a:xfrm>
        </p:spPr>
        <p:txBody>
          <a:bodyPr>
            <a:normAutofit/>
          </a:bodyPr>
          <a:lstStyle/>
          <a:p>
            <a:r>
              <a:rPr lang="en-US" dirty="0"/>
              <a:t>Understanding Your Processes</a:t>
            </a:r>
          </a:p>
        </p:txBody>
      </p:sp>
      <p:graphicFrame>
        <p:nvGraphicFramePr>
          <p:cNvPr id="17" name="Content Placeholder 2"/>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3F59527F-F75C-4E6D-A300-CC314FF5DAAC}"/>
              </a:ext>
            </a:extLst>
          </p:cNvPr>
          <p:cNvSpPr>
            <a:spLocks noGrp="1"/>
          </p:cNvSpPr>
          <p:nvPr>
            <p:ph type="dt" sz="half" idx="10"/>
          </p:nvPr>
        </p:nvSpPr>
        <p:spPr>
          <a:xfrm>
            <a:off x="838200" y="6356350"/>
            <a:ext cx="2743200" cy="365125"/>
          </a:xfrm>
        </p:spPr>
        <p:txBody>
          <a:bodyPr>
            <a:normAutofit/>
          </a:bodyPr>
          <a:lstStyle/>
          <a:p>
            <a:pPr>
              <a:spcAft>
                <a:spcPts val="600"/>
              </a:spcAft>
            </a:pPr>
            <a:r>
              <a:rPr lang="en-US" dirty="0"/>
              <a:t>October 2017</a:t>
            </a:r>
          </a:p>
        </p:txBody>
      </p:sp>
      <p:sp>
        <p:nvSpPr>
          <p:cNvPr id="5" name="Footer Placeholder 4">
            <a:extLst>
              <a:ext uri="{FF2B5EF4-FFF2-40B4-BE49-F238E27FC236}">
                <a16:creationId xmlns:a16="http://schemas.microsoft.com/office/drawing/2014/main" id="{144C8A0D-5447-4EB9-977C-B4715FBBEB29}"/>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dirty="0"/>
              <a:t>XtraGlobex VBP Readiness</a:t>
            </a:r>
          </a:p>
        </p:txBody>
      </p:sp>
      <p:sp>
        <p:nvSpPr>
          <p:cNvPr id="6" name="Slide Number Placeholder 5">
            <a:extLst>
              <a:ext uri="{FF2B5EF4-FFF2-40B4-BE49-F238E27FC236}">
                <a16:creationId xmlns:a16="http://schemas.microsoft.com/office/drawing/2014/main" id="{298BEA92-53F6-484E-8EE5-513DE3CC45FE}"/>
              </a:ext>
            </a:extLst>
          </p:cNvPr>
          <p:cNvSpPr>
            <a:spLocks noGrp="1"/>
          </p:cNvSpPr>
          <p:nvPr>
            <p:ph type="sldNum" sz="quarter" idx="12"/>
          </p:nvPr>
        </p:nvSpPr>
        <p:spPr>
          <a:xfrm>
            <a:off x="8610600" y="6356350"/>
            <a:ext cx="2743200" cy="365125"/>
          </a:xfrm>
        </p:spPr>
        <p:txBody>
          <a:bodyPr>
            <a:normAutofit/>
          </a:bodyPr>
          <a:lstStyle/>
          <a:p>
            <a:pPr>
              <a:spcAft>
                <a:spcPts val="600"/>
              </a:spcAft>
            </a:pPr>
            <a:fld id="{C697B361-CD00-4C4E-9EF9-0AD076B7760B}" type="slidenum">
              <a:rPr lang="en-US" smtClean="0"/>
              <a:pPr>
                <a:spcAft>
                  <a:spcPts val="600"/>
                </a:spcAft>
              </a:pPr>
              <a:t>20</a:t>
            </a:fld>
            <a:endParaRPr lang="en-US" dirty="0"/>
          </a:p>
        </p:txBody>
      </p:sp>
    </p:spTree>
    <p:extLst>
      <p:ext uri="{BB962C8B-B14F-4D97-AF65-F5344CB8AC3E}">
        <p14:creationId xmlns:p14="http://schemas.microsoft.com/office/powerpoint/2010/main" val="7859979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21C5F-C13D-4CF4-95C7-FB58F76DB737}"/>
              </a:ext>
            </a:extLst>
          </p:cNvPr>
          <p:cNvSpPr>
            <a:spLocks noGrp="1"/>
          </p:cNvSpPr>
          <p:nvPr>
            <p:ph type="title"/>
          </p:nvPr>
        </p:nvSpPr>
        <p:spPr>
          <a:xfrm>
            <a:off x="838200" y="365125"/>
            <a:ext cx="10515600" cy="1325563"/>
          </a:xfrm>
        </p:spPr>
        <p:txBody>
          <a:bodyPr>
            <a:normAutofit/>
          </a:bodyPr>
          <a:lstStyle/>
          <a:p>
            <a:r>
              <a:rPr lang="en-US" dirty="0"/>
              <a:t>Understanding Your Infrastructure</a:t>
            </a:r>
          </a:p>
        </p:txBody>
      </p:sp>
      <p:graphicFrame>
        <p:nvGraphicFramePr>
          <p:cNvPr id="8" name="Content Placeholder 2"/>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2B5FBFFC-56EE-4330-8FEE-6CB279D5B850}"/>
              </a:ext>
            </a:extLst>
          </p:cNvPr>
          <p:cNvSpPr>
            <a:spLocks noGrp="1"/>
          </p:cNvSpPr>
          <p:nvPr>
            <p:ph type="dt" sz="half" idx="10"/>
          </p:nvPr>
        </p:nvSpPr>
        <p:spPr>
          <a:xfrm>
            <a:off x="838200" y="6356350"/>
            <a:ext cx="2743200" cy="365125"/>
          </a:xfrm>
        </p:spPr>
        <p:txBody>
          <a:bodyPr>
            <a:normAutofit/>
          </a:bodyPr>
          <a:lstStyle/>
          <a:p>
            <a:pPr>
              <a:spcAft>
                <a:spcPts val="600"/>
              </a:spcAft>
            </a:pPr>
            <a:r>
              <a:rPr lang="en-US" dirty="0"/>
              <a:t>October 2017</a:t>
            </a:r>
          </a:p>
        </p:txBody>
      </p:sp>
      <p:sp>
        <p:nvSpPr>
          <p:cNvPr id="5" name="Footer Placeholder 4">
            <a:extLst>
              <a:ext uri="{FF2B5EF4-FFF2-40B4-BE49-F238E27FC236}">
                <a16:creationId xmlns:a16="http://schemas.microsoft.com/office/drawing/2014/main" id="{7B3E4FDA-918D-4E8D-8BD1-ECDE375E805B}"/>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dirty="0"/>
              <a:t>XtraGlobex VBP Readiness</a:t>
            </a:r>
          </a:p>
        </p:txBody>
      </p:sp>
      <p:sp>
        <p:nvSpPr>
          <p:cNvPr id="6" name="Slide Number Placeholder 5">
            <a:extLst>
              <a:ext uri="{FF2B5EF4-FFF2-40B4-BE49-F238E27FC236}">
                <a16:creationId xmlns:a16="http://schemas.microsoft.com/office/drawing/2014/main" id="{56F24661-806F-41B1-91A1-48F2C68F925C}"/>
              </a:ext>
            </a:extLst>
          </p:cNvPr>
          <p:cNvSpPr>
            <a:spLocks noGrp="1"/>
          </p:cNvSpPr>
          <p:nvPr>
            <p:ph type="sldNum" sz="quarter" idx="12"/>
          </p:nvPr>
        </p:nvSpPr>
        <p:spPr>
          <a:xfrm>
            <a:off x="8610600" y="6356350"/>
            <a:ext cx="2743200" cy="365125"/>
          </a:xfrm>
        </p:spPr>
        <p:txBody>
          <a:bodyPr>
            <a:normAutofit/>
          </a:bodyPr>
          <a:lstStyle/>
          <a:p>
            <a:pPr>
              <a:spcAft>
                <a:spcPts val="600"/>
              </a:spcAft>
            </a:pPr>
            <a:fld id="{C697B361-CD00-4C4E-9EF9-0AD076B7760B}" type="slidenum">
              <a:rPr lang="en-US" smtClean="0"/>
              <a:pPr>
                <a:spcAft>
                  <a:spcPts val="600"/>
                </a:spcAft>
              </a:pPr>
              <a:t>21</a:t>
            </a:fld>
            <a:endParaRPr lang="en-US" dirty="0"/>
          </a:p>
        </p:txBody>
      </p:sp>
    </p:spTree>
    <p:extLst>
      <p:ext uri="{BB962C8B-B14F-4D97-AF65-F5344CB8AC3E}">
        <p14:creationId xmlns:p14="http://schemas.microsoft.com/office/powerpoint/2010/main" val="1422128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ED149-6C4A-45F5-A11A-CD29D981917F}"/>
              </a:ext>
            </a:extLst>
          </p:cNvPr>
          <p:cNvSpPr>
            <a:spLocks noGrp="1"/>
          </p:cNvSpPr>
          <p:nvPr>
            <p:ph type="title"/>
          </p:nvPr>
        </p:nvSpPr>
        <p:spPr>
          <a:xfrm>
            <a:off x="838200" y="365125"/>
            <a:ext cx="10515600" cy="1325563"/>
          </a:xfrm>
        </p:spPr>
        <p:txBody>
          <a:bodyPr>
            <a:normAutofit/>
          </a:bodyPr>
          <a:lstStyle/>
          <a:p>
            <a:r>
              <a:rPr lang="en-US" dirty="0"/>
              <a:t>Understanding Your Costs</a:t>
            </a:r>
          </a:p>
        </p:txBody>
      </p:sp>
      <p:graphicFrame>
        <p:nvGraphicFramePr>
          <p:cNvPr id="20" name="Content Placeholder 2"/>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8307672F-274A-40ED-90B1-61CD8E945430}"/>
              </a:ext>
            </a:extLst>
          </p:cNvPr>
          <p:cNvSpPr>
            <a:spLocks noGrp="1"/>
          </p:cNvSpPr>
          <p:nvPr>
            <p:ph type="dt" sz="half" idx="10"/>
          </p:nvPr>
        </p:nvSpPr>
        <p:spPr>
          <a:xfrm>
            <a:off x="838200" y="6356350"/>
            <a:ext cx="2743200" cy="365125"/>
          </a:xfrm>
        </p:spPr>
        <p:txBody>
          <a:bodyPr>
            <a:normAutofit/>
          </a:bodyPr>
          <a:lstStyle/>
          <a:p>
            <a:pPr>
              <a:spcAft>
                <a:spcPts val="600"/>
              </a:spcAft>
            </a:pPr>
            <a:r>
              <a:rPr lang="en-US" dirty="0"/>
              <a:t>October 2017</a:t>
            </a:r>
          </a:p>
        </p:txBody>
      </p:sp>
      <p:sp>
        <p:nvSpPr>
          <p:cNvPr id="5" name="Footer Placeholder 4">
            <a:extLst>
              <a:ext uri="{FF2B5EF4-FFF2-40B4-BE49-F238E27FC236}">
                <a16:creationId xmlns:a16="http://schemas.microsoft.com/office/drawing/2014/main" id="{086A5359-B8EB-4C74-A0CB-4750707BC3B7}"/>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dirty="0"/>
              <a:t>XtraGlobex VBP Readiness</a:t>
            </a:r>
          </a:p>
        </p:txBody>
      </p:sp>
      <p:sp>
        <p:nvSpPr>
          <p:cNvPr id="6" name="Slide Number Placeholder 5">
            <a:extLst>
              <a:ext uri="{FF2B5EF4-FFF2-40B4-BE49-F238E27FC236}">
                <a16:creationId xmlns:a16="http://schemas.microsoft.com/office/drawing/2014/main" id="{B610A8C2-1D26-4899-837A-E31A53922DFA}"/>
              </a:ext>
            </a:extLst>
          </p:cNvPr>
          <p:cNvSpPr>
            <a:spLocks noGrp="1"/>
          </p:cNvSpPr>
          <p:nvPr>
            <p:ph type="sldNum" sz="quarter" idx="12"/>
          </p:nvPr>
        </p:nvSpPr>
        <p:spPr>
          <a:xfrm>
            <a:off x="8610600" y="6356350"/>
            <a:ext cx="2743200" cy="365125"/>
          </a:xfrm>
        </p:spPr>
        <p:txBody>
          <a:bodyPr>
            <a:normAutofit/>
          </a:bodyPr>
          <a:lstStyle/>
          <a:p>
            <a:pPr>
              <a:spcAft>
                <a:spcPts val="600"/>
              </a:spcAft>
            </a:pPr>
            <a:r>
              <a:rPr lang="en-US" dirty="0"/>
              <a:t>9</a:t>
            </a:r>
          </a:p>
        </p:txBody>
      </p:sp>
    </p:spTree>
    <p:extLst>
      <p:ext uri="{BB962C8B-B14F-4D97-AF65-F5344CB8AC3E}">
        <p14:creationId xmlns:p14="http://schemas.microsoft.com/office/powerpoint/2010/main" val="943615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2175F19-1E58-4EBD-86EC-3DF424658489}"/>
              </a:ext>
            </a:extLst>
          </p:cNvPr>
          <p:cNvSpPr>
            <a:spLocks noGrp="1"/>
          </p:cNvSpPr>
          <p:nvPr>
            <p:ph type="title"/>
          </p:nvPr>
        </p:nvSpPr>
        <p:spPr>
          <a:xfrm>
            <a:off x="492370" y="516835"/>
            <a:ext cx="3084844" cy="5772840"/>
          </a:xfrm>
        </p:spPr>
        <p:txBody>
          <a:bodyPr anchor="ctr">
            <a:normAutofit/>
          </a:bodyPr>
          <a:lstStyle/>
          <a:p>
            <a:r>
              <a:rPr lang="en-US" sz="3600" dirty="0">
                <a:solidFill>
                  <a:srgbClr val="FFFFFF"/>
                </a:solidFill>
              </a:rPr>
              <a:t>Getting Ready</a:t>
            </a:r>
          </a:p>
        </p:txBody>
      </p:sp>
      <p:sp>
        <p:nvSpPr>
          <p:cNvPr id="17" name="Rectangle 16">
            <a:extLst>
              <a:ext uri="{FF2B5EF4-FFF2-40B4-BE49-F238E27FC236}">
                <a16:creationId xmlns:a16="http://schemas.microsoft.com/office/drawing/2014/main" id="{6669F804-A677-4B75-95F4-A5E4426FB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3">
            <a:extLst>
              <a:ext uri="{FF2B5EF4-FFF2-40B4-BE49-F238E27FC236}">
                <a16:creationId xmlns:a16="http://schemas.microsoft.com/office/drawing/2014/main" id="{3114AF85-B2C8-4E91-8474-A06452AAFA30}"/>
              </a:ext>
            </a:extLst>
          </p:cNvPr>
          <p:cNvSpPr>
            <a:spLocks noGrp="1"/>
          </p:cNvSpPr>
          <p:nvPr>
            <p:ph type="dt" sz="half" idx="10"/>
          </p:nvPr>
        </p:nvSpPr>
        <p:spPr>
          <a:xfrm>
            <a:off x="492370" y="6459785"/>
            <a:ext cx="1735371" cy="365125"/>
          </a:xfrm>
        </p:spPr>
        <p:txBody>
          <a:bodyPr>
            <a:normAutofit/>
          </a:bodyPr>
          <a:lstStyle/>
          <a:p>
            <a:pPr>
              <a:spcAft>
                <a:spcPts val="600"/>
              </a:spcAft>
            </a:pPr>
            <a:r>
              <a:rPr lang="en-US" dirty="0"/>
              <a:t>10/2/2018</a:t>
            </a:r>
          </a:p>
        </p:txBody>
      </p:sp>
      <p:sp>
        <p:nvSpPr>
          <p:cNvPr id="5" name="Footer Placeholder 4">
            <a:extLst>
              <a:ext uri="{FF2B5EF4-FFF2-40B4-BE49-F238E27FC236}">
                <a16:creationId xmlns:a16="http://schemas.microsoft.com/office/drawing/2014/main" id="{EED72A6E-0014-4211-A2A4-2F02306B59EA}"/>
              </a:ext>
            </a:extLst>
          </p:cNvPr>
          <p:cNvSpPr>
            <a:spLocks noGrp="1"/>
          </p:cNvSpPr>
          <p:nvPr>
            <p:ph type="ftr" sz="quarter" idx="11"/>
          </p:nvPr>
        </p:nvSpPr>
        <p:spPr>
          <a:xfrm>
            <a:off x="4742017" y="6459785"/>
            <a:ext cx="5105169" cy="365125"/>
          </a:xfrm>
        </p:spPr>
        <p:txBody>
          <a:bodyPr>
            <a:normAutofit/>
          </a:bodyPr>
          <a:lstStyle/>
          <a:p>
            <a:pPr algn="l">
              <a:spcAft>
                <a:spcPts val="600"/>
              </a:spcAft>
            </a:pPr>
            <a:r>
              <a:rPr lang="en-US" dirty="0">
                <a:solidFill>
                  <a:schemeClr val="tx2"/>
                </a:solidFill>
              </a:rPr>
              <a:t>RCPA - VBP ARE in Your Future</a:t>
            </a:r>
          </a:p>
        </p:txBody>
      </p:sp>
      <p:sp>
        <p:nvSpPr>
          <p:cNvPr id="6" name="Slide Number Placeholder 5">
            <a:extLst>
              <a:ext uri="{FF2B5EF4-FFF2-40B4-BE49-F238E27FC236}">
                <a16:creationId xmlns:a16="http://schemas.microsoft.com/office/drawing/2014/main" id="{2C2D947A-D74B-49E0-95EF-53F38AC1C478}"/>
              </a:ext>
            </a:extLst>
          </p:cNvPr>
          <p:cNvSpPr>
            <a:spLocks noGrp="1"/>
          </p:cNvSpPr>
          <p:nvPr>
            <p:ph type="sldNum" sz="quarter" idx="12"/>
          </p:nvPr>
        </p:nvSpPr>
        <p:spPr>
          <a:xfrm>
            <a:off x="10123055" y="6459785"/>
            <a:ext cx="1089428" cy="365125"/>
          </a:xfrm>
        </p:spPr>
        <p:txBody>
          <a:bodyPr>
            <a:normAutofit/>
          </a:bodyPr>
          <a:lstStyle/>
          <a:p>
            <a:pPr>
              <a:spcAft>
                <a:spcPts val="600"/>
              </a:spcAft>
            </a:pPr>
            <a:fld id="{57ACCEB4-C136-45BA-AEA3-841A3FD96BB2}" type="slidenum">
              <a:rPr lang="en-US">
                <a:solidFill>
                  <a:schemeClr val="tx2"/>
                </a:solidFill>
              </a:rPr>
              <a:pPr>
                <a:spcAft>
                  <a:spcPts val="600"/>
                </a:spcAft>
              </a:pPr>
              <a:t>23</a:t>
            </a:fld>
            <a:endParaRPr lang="en-US" dirty="0">
              <a:solidFill>
                <a:schemeClr val="tx2"/>
              </a:solidFill>
            </a:endParaRPr>
          </a:p>
        </p:txBody>
      </p:sp>
      <p:graphicFrame>
        <p:nvGraphicFramePr>
          <p:cNvPr id="8" name="Content Placeholder 2">
            <a:extLst>
              <a:ext uri="{FF2B5EF4-FFF2-40B4-BE49-F238E27FC236}">
                <a16:creationId xmlns:a16="http://schemas.microsoft.com/office/drawing/2014/main" id="{44958525-3FE5-48FF-AE42-2874E1957ED5}"/>
              </a:ext>
            </a:extLst>
          </p:cNvPr>
          <p:cNvGraphicFramePr>
            <a:graphicFrameLocks noGrp="1"/>
          </p:cNvGraphicFramePr>
          <p:nvPr>
            <p:ph idx="1"/>
            <p:extLst>
              <p:ext uri="{D42A27DB-BD31-4B8C-83A1-F6EECF244321}">
                <p14:modId xmlns:p14="http://schemas.microsoft.com/office/powerpoint/2010/main" val="588332244"/>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57023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2D0649-546F-4EFC-AF68-04759FDFFB09}"/>
              </a:ext>
            </a:extLst>
          </p:cNvPr>
          <p:cNvSpPr>
            <a:spLocks noGrp="1"/>
          </p:cNvSpPr>
          <p:nvPr>
            <p:ph type="title"/>
          </p:nvPr>
        </p:nvSpPr>
        <p:spPr/>
        <p:txBody>
          <a:bodyPr/>
          <a:lstStyle/>
          <a:p>
            <a:r>
              <a:rPr lang="en-US" dirty="0"/>
              <a:t>Onward!</a:t>
            </a:r>
          </a:p>
        </p:txBody>
      </p:sp>
      <p:sp>
        <p:nvSpPr>
          <p:cNvPr id="5" name="Text Placeholder 4">
            <a:extLst>
              <a:ext uri="{FF2B5EF4-FFF2-40B4-BE49-F238E27FC236}">
                <a16:creationId xmlns:a16="http://schemas.microsoft.com/office/drawing/2014/main" id="{1AFE854E-C6DF-4F35-B48D-6E14687B4870}"/>
              </a:ext>
            </a:extLst>
          </p:cNvPr>
          <p:cNvSpPr>
            <a:spLocks noGrp="1"/>
          </p:cNvSpPr>
          <p:nvPr>
            <p:ph type="body" idx="1"/>
          </p:nvPr>
        </p:nvSpPr>
        <p:spPr>
          <a:xfrm>
            <a:off x="1108782" y="4803935"/>
            <a:ext cx="10058400" cy="1493347"/>
          </a:xfrm>
        </p:spPr>
        <p:txBody>
          <a:bodyPr>
            <a:normAutofit fontScale="47500" lnSpcReduction="20000"/>
          </a:bodyPr>
          <a:lstStyle/>
          <a:p>
            <a:endParaRPr lang="en-US" dirty="0"/>
          </a:p>
          <a:p>
            <a:endParaRPr lang="en-US" dirty="0"/>
          </a:p>
          <a:p>
            <a:endParaRPr lang="en-US" dirty="0"/>
          </a:p>
          <a:p>
            <a:r>
              <a:rPr lang="en-US" dirty="0"/>
              <a:t>1700 Market St, STE 1005, Philadelphia, PA 19103</a:t>
            </a:r>
          </a:p>
          <a:p>
            <a:r>
              <a:rPr lang="en-US" dirty="0">
                <a:hlinkClick r:id="rId2"/>
              </a:rPr>
              <a:t>Fady.sahhar@xtraglobex.com</a:t>
            </a:r>
            <a:r>
              <a:rPr lang="en-US" dirty="0"/>
              <a:t>   (856)397-5040</a:t>
            </a:r>
          </a:p>
        </p:txBody>
      </p:sp>
      <p:sp>
        <p:nvSpPr>
          <p:cNvPr id="6" name="Date Placeholder 5">
            <a:extLst>
              <a:ext uri="{FF2B5EF4-FFF2-40B4-BE49-F238E27FC236}">
                <a16:creationId xmlns:a16="http://schemas.microsoft.com/office/drawing/2014/main" id="{444896C2-7EAB-4504-B270-4816A78A20D7}"/>
              </a:ext>
            </a:extLst>
          </p:cNvPr>
          <p:cNvSpPr>
            <a:spLocks noGrp="1"/>
          </p:cNvSpPr>
          <p:nvPr>
            <p:ph type="dt" sz="half" idx="10"/>
          </p:nvPr>
        </p:nvSpPr>
        <p:spPr/>
        <p:txBody>
          <a:bodyPr/>
          <a:lstStyle/>
          <a:p>
            <a:r>
              <a:rPr lang="en-US" dirty="0"/>
              <a:t>10/2/2018</a:t>
            </a:r>
          </a:p>
        </p:txBody>
      </p:sp>
      <p:sp>
        <p:nvSpPr>
          <p:cNvPr id="7" name="Footer Placeholder 6">
            <a:extLst>
              <a:ext uri="{FF2B5EF4-FFF2-40B4-BE49-F238E27FC236}">
                <a16:creationId xmlns:a16="http://schemas.microsoft.com/office/drawing/2014/main" id="{4B224166-5C5C-4F31-929C-AF129E586FE5}"/>
              </a:ext>
            </a:extLst>
          </p:cNvPr>
          <p:cNvSpPr>
            <a:spLocks noGrp="1"/>
          </p:cNvSpPr>
          <p:nvPr>
            <p:ph type="ftr" sz="quarter" idx="11"/>
          </p:nvPr>
        </p:nvSpPr>
        <p:spPr/>
        <p:txBody>
          <a:bodyPr/>
          <a:lstStyle/>
          <a:p>
            <a:r>
              <a:rPr lang="en-US" dirty="0"/>
              <a:t>RCPA - VBP ARE in Your Future</a:t>
            </a:r>
          </a:p>
        </p:txBody>
      </p:sp>
      <p:sp>
        <p:nvSpPr>
          <p:cNvPr id="8" name="Slide Number Placeholder 7">
            <a:extLst>
              <a:ext uri="{FF2B5EF4-FFF2-40B4-BE49-F238E27FC236}">
                <a16:creationId xmlns:a16="http://schemas.microsoft.com/office/drawing/2014/main" id="{BE936D3C-4359-474E-A22F-37EAE069A696}"/>
              </a:ext>
            </a:extLst>
          </p:cNvPr>
          <p:cNvSpPr>
            <a:spLocks noGrp="1"/>
          </p:cNvSpPr>
          <p:nvPr>
            <p:ph type="sldNum" sz="quarter" idx="12"/>
          </p:nvPr>
        </p:nvSpPr>
        <p:spPr/>
        <p:txBody>
          <a:bodyPr/>
          <a:lstStyle/>
          <a:p>
            <a:fld id="{57ACCEB4-C136-45BA-AEA3-841A3FD96BB2}" type="slidenum">
              <a:rPr lang="en-US" smtClean="0"/>
              <a:t>24</a:t>
            </a:fld>
            <a:endParaRPr lang="en-US" dirty="0"/>
          </a:p>
        </p:txBody>
      </p:sp>
      <p:pic>
        <p:nvPicPr>
          <p:cNvPr id="9" name="Picture 8" descr="newXGlogo">
            <a:extLst>
              <a:ext uri="{FF2B5EF4-FFF2-40B4-BE49-F238E27FC236}">
                <a16:creationId xmlns:a16="http://schemas.microsoft.com/office/drawing/2014/main" id="{A251BD9E-44B0-4230-8AB7-A87651845CE2}"/>
              </a:ext>
            </a:extLst>
          </p:cNvPr>
          <p:cNvPicPr/>
          <p:nvPr/>
        </p:nvPicPr>
        <p:blipFill>
          <a:blip r:embed="rId3" cstate="print">
            <a:lum contrast="6000"/>
            <a:extLst>
              <a:ext uri="{28A0092B-C50C-407E-A947-70E740481C1C}">
                <a14:useLocalDpi xmlns:a14="http://schemas.microsoft.com/office/drawing/2010/main" val="0"/>
              </a:ext>
            </a:extLst>
          </a:blip>
          <a:srcRect/>
          <a:stretch>
            <a:fillRect/>
          </a:stretch>
        </p:blipFill>
        <p:spPr bwMode="auto">
          <a:xfrm>
            <a:off x="1239360" y="4597496"/>
            <a:ext cx="3712746" cy="854263"/>
          </a:xfrm>
          <a:prstGeom prst="rect">
            <a:avLst/>
          </a:prstGeom>
          <a:noFill/>
          <a:extLst/>
        </p:spPr>
      </p:pic>
    </p:spTree>
    <p:extLst>
      <p:ext uri="{BB962C8B-B14F-4D97-AF65-F5344CB8AC3E}">
        <p14:creationId xmlns:p14="http://schemas.microsoft.com/office/powerpoint/2010/main" val="839466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103E59AE-44F8-4FB9-BF05-C888FE3E1D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F7D2303-9076-4BF1-9323-C2962DDA8C1B}"/>
              </a:ext>
            </a:extLst>
          </p:cNvPr>
          <p:cNvSpPr>
            <a:spLocks noGrp="1"/>
          </p:cNvSpPr>
          <p:nvPr>
            <p:ph type="title"/>
          </p:nvPr>
        </p:nvSpPr>
        <p:spPr>
          <a:xfrm>
            <a:off x="8177212" y="634946"/>
            <a:ext cx="3372529" cy="5055904"/>
          </a:xfrm>
        </p:spPr>
        <p:txBody>
          <a:bodyPr anchor="ctr">
            <a:normAutofit/>
          </a:bodyPr>
          <a:lstStyle/>
          <a:p>
            <a:r>
              <a:rPr lang="en-US" dirty="0"/>
              <a:t>What Brings Us Here</a:t>
            </a:r>
          </a:p>
        </p:txBody>
      </p:sp>
      <p:cxnSp>
        <p:nvCxnSpPr>
          <p:cNvPr id="15" name="Straight Connector 14">
            <a:extLst>
              <a:ext uri="{FF2B5EF4-FFF2-40B4-BE49-F238E27FC236}">
                <a16:creationId xmlns:a16="http://schemas.microsoft.com/office/drawing/2014/main" id="{2752F38C-F560-47AA-90AD-209F39C041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56978" y="1791298"/>
            <a:ext cx="0" cy="274320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3194563F-A66F-4B71-9C8D-5610CF13D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a:extLst>
              <a:ext uri="{FF2B5EF4-FFF2-40B4-BE49-F238E27FC236}">
                <a16:creationId xmlns:a16="http://schemas.microsoft.com/office/drawing/2014/main" id="{4403595A-19F1-44C4-8C24-6E498B5F72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3">
            <a:extLst>
              <a:ext uri="{FF2B5EF4-FFF2-40B4-BE49-F238E27FC236}">
                <a16:creationId xmlns:a16="http://schemas.microsoft.com/office/drawing/2014/main" id="{D29FAE4F-789C-44FB-91E7-90FCE54A9A26}"/>
              </a:ext>
            </a:extLst>
          </p:cNvPr>
          <p:cNvSpPr>
            <a:spLocks noGrp="1"/>
          </p:cNvSpPr>
          <p:nvPr>
            <p:ph type="dt" sz="half" idx="10"/>
          </p:nvPr>
        </p:nvSpPr>
        <p:spPr>
          <a:xfrm>
            <a:off x="1097280" y="6459785"/>
            <a:ext cx="2472271" cy="365125"/>
          </a:xfrm>
        </p:spPr>
        <p:txBody>
          <a:bodyPr>
            <a:normAutofit/>
          </a:bodyPr>
          <a:lstStyle/>
          <a:p>
            <a:pPr>
              <a:spcAft>
                <a:spcPts val="600"/>
              </a:spcAft>
            </a:pPr>
            <a:r>
              <a:rPr lang="en-US" dirty="0"/>
              <a:t>10/2/2018</a:t>
            </a:r>
          </a:p>
        </p:txBody>
      </p:sp>
      <p:sp>
        <p:nvSpPr>
          <p:cNvPr id="5" name="Footer Placeholder 4">
            <a:extLst>
              <a:ext uri="{FF2B5EF4-FFF2-40B4-BE49-F238E27FC236}">
                <a16:creationId xmlns:a16="http://schemas.microsoft.com/office/drawing/2014/main" id="{8F6F903F-1ACA-486C-B316-82993B7F71ED}"/>
              </a:ext>
            </a:extLst>
          </p:cNvPr>
          <p:cNvSpPr>
            <a:spLocks noGrp="1"/>
          </p:cNvSpPr>
          <p:nvPr>
            <p:ph type="ftr" sz="quarter" idx="11"/>
          </p:nvPr>
        </p:nvSpPr>
        <p:spPr>
          <a:xfrm>
            <a:off x="3686185" y="6459785"/>
            <a:ext cx="4822804" cy="365125"/>
          </a:xfrm>
        </p:spPr>
        <p:txBody>
          <a:bodyPr>
            <a:normAutofit/>
          </a:bodyPr>
          <a:lstStyle/>
          <a:p>
            <a:pPr>
              <a:spcAft>
                <a:spcPts val="600"/>
              </a:spcAft>
            </a:pPr>
            <a:r>
              <a:rPr lang="en-US" dirty="0"/>
              <a:t>RCPA - VBP ARE in Your Future</a:t>
            </a:r>
          </a:p>
        </p:txBody>
      </p:sp>
      <p:sp>
        <p:nvSpPr>
          <p:cNvPr id="6" name="Slide Number Placeholder 5">
            <a:extLst>
              <a:ext uri="{FF2B5EF4-FFF2-40B4-BE49-F238E27FC236}">
                <a16:creationId xmlns:a16="http://schemas.microsoft.com/office/drawing/2014/main" id="{BC17EBA5-59EE-4A5F-986C-B6BE5D5005DD}"/>
              </a:ext>
            </a:extLst>
          </p:cNvPr>
          <p:cNvSpPr>
            <a:spLocks noGrp="1"/>
          </p:cNvSpPr>
          <p:nvPr>
            <p:ph type="sldNum" sz="quarter" idx="12"/>
          </p:nvPr>
        </p:nvSpPr>
        <p:spPr>
          <a:xfrm>
            <a:off x="9900458" y="6459785"/>
            <a:ext cx="1312025" cy="365125"/>
          </a:xfrm>
        </p:spPr>
        <p:txBody>
          <a:bodyPr>
            <a:normAutofit/>
          </a:bodyPr>
          <a:lstStyle/>
          <a:p>
            <a:pPr>
              <a:spcAft>
                <a:spcPts val="600"/>
              </a:spcAft>
            </a:pPr>
            <a:fld id="{57ACCEB4-C136-45BA-AEA3-841A3FD96BB2}" type="slidenum">
              <a:rPr lang="en-US" smtClean="0"/>
              <a:pPr>
                <a:spcAft>
                  <a:spcPts val="600"/>
                </a:spcAft>
              </a:pPr>
              <a:t>3</a:t>
            </a:fld>
            <a:endParaRPr lang="en-US" dirty="0"/>
          </a:p>
        </p:txBody>
      </p:sp>
      <p:graphicFrame>
        <p:nvGraphicFramePr>
          <p:cNvPr id="8" name="Content Placeholder 2">
            <a:extLst>
              <a:ext uri="{FF2B5EF4-FFF2-40B4-BE49-F238E27FC236}">
                <a16:creationId xmlns:a16="http://schemas.microsoft.com/office/drawing/2014/main" id="{018BEEBA-57F3-4FC6-BBE6-81DB4E22A970}"/>
              </a:ext>
            </a:extLst>
          </p:cNvPr>
          <p:cNvGraphicFramePr>
            <a:graphicFrameLocks noGrp="1"/>
          </p:cNvGraphicFramePr>
          <p:nvPr>
            <p:ph idx="1"/>
            <p:extLst>
              <p:ext uri="{D42A27DB-BD31-4B8C-83A1-F6EECF244321}">
                <p14:modId xmlns:p14="http://schemas.microsoft.com/office/powerpoint/2010/main" val="4209772216"/>
              </p:ext>
            </p:extLst>
          </p:nvPr>
        </p:nvGraphicFramePr>
        <p:xfrm>
          <a:off x="633413" y="639763"/>
          <a:ext cx="6910387" cy="5051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44294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descr="http://www.openminds.com/wp-content/themes/builder/library/images/index-bg-2.jpg"/>
          <p:cNvPicPr>
            <a:picLocks noChangeAspect="1" noChangeArrowheads="1"/>
          </p:cNvPicPr>
          <p:nvPr/>
        </p:nvPicPr>
        <p:blipFill rotWithShape="1">
          <a:blip r:embed="rId3">
            <a:extLst>
              <a:ext uri="{28A0092B-C50C-407E-A947-70E740481C1C}">
                <a14:useLocalDpi xmlns:a14="http://schemas.microsoft.com/office/drawing/2010/main" val="0"/>
              </a:ext>
            </a:extLst>
          </a:blip>
          <a:srcRect l="2380" t="11056" r="8409" b="11529"/>
          <a:stretch/>
        </p:blipFill>
        <p:spPr bwMode="auto">
          <a:xfrm>
            <a:off x="1663532" y="2067021"/>
            <a:ext cx="9140157" cy="3361509"/>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1524000" y="6493176"/>
            <a:ext cx="9144000" cy="364824"/>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kern="0" dirty="0">
              <a:solidFill>
                <a:sysClr val="windowText" lastClr="000000"/>
              </a:solidFill>
            </a:endParaRPr>
          </a:p>
        </p:txBody>
      </p:sp>
      <p:sp>
        <p:nvSpPr>
          <p:cNvPr id="4" name="Rectangle 3"/>
          <p:cNvSpPr/>
          <p:nvPr/>
        </p:nvSpPr>
        <p:spPr>
          <a:xfrm>
            <a:off x="1524000" y="1"/>
            <a:ext cx="9144000" cy="7692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kern="0" dirty="0">
              <a:solidFill>
                <a:sysClr val="windowText" lastClr="000000"/>
              </a:solidFill>
            </a:endParaRPr>
          </a:p>
        </p:txBody>
      </p:sp>
      <p:sp>
        <p:nvSpPr>
          <p:cNvPr id="8" name="ZoneTexte 3"/>
          <p:cNvSpPr txBox="1"/>
          <p:nvPr/>
        </p:nvSpPr>
        <p:spPr>
          <a:xfrm>
            <a:off x="1524000" y="6493176"/>
            <a:ext cx="9143999" cy="312294"/>
          </a:xfrm>
          <a:prstGeom prst="rect">
            <a:avLst/>
          </a:prstGeom>
          <a:noFill/>
        </p:spPr>
        <p:txBody>
          <a:bodyPr wrap="square" lIns="80673" tIns="40337" rIns="80673" bIns="40337" rtlCol="0">
            <a:spAutoFit/>
          </a:bodyPr>
          <a:lstStyle/>
          <a:p>
            <a:pPr algn="ctr">
              <a:defRPr/>
            </a:pPr>
            <a:r>
              <a:rPr lang="en-US" sz="1400" kern="0" dirty="0">
                <a:solidFill>
                  <a:sysClr val="windowText" lastClr="000000"/>
                </a:solidFill>
                <a:latin typeface="Segoe UI Light" panose="020B0502040204020203" pitchFamily="34" charset="0"/>
                <a:ea typeface="Segoe UI Symbol" panose="020B0502040204020203" pitchFamily="34" charset="0"/>
                <a:cs typeface="Segoe UI Light" panose="020B0502040204020203" pitchFamily="34" charset="0"/>
              </a:rPr>
              <a:t>1700 Market Street, Suite 1005, Philadelphia, PA 19103</a:t>
            </a:r>
            <a:r>
              <a:rPr lang="en-US" sz="700" kern="0" dirty="0">
                <a:solidFill>
                  <a:prstClr val="white">
                    <a:lumMod val="65000"/>
                  </a:prstClr>
                </a:solidFill>
                <a:latin typeface="Wingdings" panose="05000000000000000000" pitchFamily="2" charset="2"/>
                <a:ea typeface="Segoe UI Symbol" panose="020B0502040204020203" pitchFamily="34" charset="0"/>
                <a:cs typeface="Segoe UI Light" panose="020B0502040204020203" pitchFamily="34" charset="0"/>
              </a:rPr>
              <a:t>n</a:t>
            </a:r>
            <a:r>
              <a:rPr lang="en-US" sz="1500" kern="0" dirty="0">
                <a:solidFill>
                  <a:prstClr val="white">
                    <a:lumMod val="65000"/>
                  </a:prstClr>
                </a:solidFill>
                <a:latin typeface="Segoe UI Light" panose="020B0502040204020203" pitchFamily="34" charset="0"/>
                <a:ea typeface="Segoe UI Symbol" panose="020B0502040204020203" pitchFamily="34" charset="0"/>
                <a:cs typeface="Segoe UI Light" panose="020B0502040204020203" pitchFamily="34" charset="0"/>
              </a:rPr>
              <a:t> 856 397 5040</a:t>
            </a:r>
            <a:r>
              <a:rPr lang="en-US" sz="700" kern="0" dirty="0">
                <a:solidFill>
                  <a:prstClr val="white">
                    <a:lumMod val="65000"/>
                  </a:prstClr>
                </a:solidFill>
                <a:latin typeface="Wingdings" panose="05000000000000000000" pitchFamily="2" charset="2"/>
                <a:ea typeface="Segoe UI Symbol" panose="020B0502040204020203" pitchFamily="34" charset="0"/>
                <a:cs typeface="Segoe UI Light" panose="020B0502040204020203" pitchFamily="34" charset="0"/>
              </a:rPr>
              <a:t>n</a:t>
            </a:r>
            <a:r>
              <a:rPr lang="en-US" sz="1400" kern="0" dirty="0">
                <a:solidFill>
                  <a:srgbClr val="000000"/>
                </a:solidFill>
                <a:latin typeface="Segoe UI Light" panose="020B0502040204020203" pitchFamily="34" charset="0"/>
                <a:ea typeface="Segoe UI Symbol" panose="020B0502040204020203" pitchFamily="34" charset="0"/>
                <a:cs typeface="Segoe UI Light" panose="020B0502040204020203" pitchFamily="34" charset="0"/>
              </a:rPr>
              <a:t>  </a:t>
            </a:r>
            <a:r>
              <a:rPr lang="en-US" sz="1400" kern="0" dirty="0">
                <a:solidFill>
                  <a:sysClr val="windowText" lastClr="000000"/>
                </a:solidFill>
                <a:latin typeface="Segoe UI Light" panose="020B0502040204020203" pitchFamily="34" charset="0"/>
                <a:ea typeface="Segoe UI Symbol" panose="020B0502040204020203" pitchFamily="34" charset="0"/>
                <a:cs typeface="Segoe UI Light" panose="020B0502040204020203" pitchFamily="34" charset="0"/>
              </a:rPr>
              <a:t>Fady.Sahhar@XtraGlobex.com</a:t>
            </a:r>
            <a:endParaRPr lang="fr-FR" sz="1400" kern="0" dirty="0">
              <a:solidFill>
                <a:sysClr val="windowText" lastClr="000000"/>
              </a:solidFill>
              <a:latin typeface="Segoe UI Light" panose="020B0502040204020203" pitchFamily="34" charset="0"/>
              <a:ea typeface="Segoe UI Symbol" panose="020B0502040204020203" pitchFamily="34" charset="0"/>
              <a:cs typeface="Segoe UI Light" panose="020B0502040204020203" pitchFamily="34" charset="0"/>
            </a:endParaRPr>
          </a:p>
        </p:txBody>
      </p:sp>
      <p:sp>
        <p:nvSpPr>
          <p:cNvPr id="13" name="Rectangle 12"/>
          <p:cNvSpPr/>
          <p:nvPr/>
        </p:nvSpPr>
        <p:spPr>
          <a:xfrm>
            <a:off x="1524000" y="6465745"/>
            <a:ext cx="9144000" cy="27432"/>
          </a:xfrm>
          <a:prstGeom prst="rect">
            <a:avLst/>
          </a:prstGeom>
          <a:solidFill>
            <a:srgbClr val="2799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kern="0" dirty="0">
              <a:solidFill>
                <a:sysClr val="windowText" lastClr="000000"/>
              </a:solidFill>
            </a:endParaRPr>
          </a:p>
        </p:txBody>
      </p:sp>
      <p:sp>
        <p:nvSpPr>
          <p:cNvPr id="10" name="Rectangle 9"/>
          <p:cNvSpPr/>
          <p:nvPr/>
        </p:nvSpPr>
        <p:spPr>
          <a:xfrm>
            <a:off x="1663532" y="2098442"/>
            <a:ext cx="9004468" cy="17562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Ins="182880" rtlCol="0" anchor="ctr"/>
          <a:lstStyle/>
          <a:p>
            <a:pPr algn="ctr">
              <a:defRPr/>
            </a:pPr>
            <a:r>
              <a:rPr lang="en-US" sz="3600" b="1" kern="0" dirty="0">
                <a:solidFill>
                  <a:schemeClr val="tx1"/>
                </a:solidFill>
                <a:latin typeface="Georgia"/>
                <a:cs typeface="Segoe UI Light" panose="020B0502040204020203" pitchFamily="34" charset="0"/>
              </a:rPr>
              <a:t>Creating Your Exceptional and Sustainable Competitive Advantage</a:t>
            </a:r>
          </a:p>
          <a:p>
            <a:pPr algn="ctr">
              <a:defRPr/>
            </a:pPr>
            <a:endParaRPr lang="en-US" sz="3600" kern="0" dirty="0">
              <a:solidFill>
                <a:prstClr val="white"/>
              </a:solidFill>
              <a:latin typeface="Georgia"/>
              <a:cs typeface="Segoe UI Light" panose="020B0502040204020203" pitchFamily="34" charset="0"/>
            </a:endParaRPr>
          </a:p>
          <a:p>
            <a:pPr algn="ctr">
              <a:defRPr/>
            </a:pPr>
            <a:r>
              <a:rPr lang="en-US" dirty="0"/>
              <a:t>XtraGlobex is a consulting firm that provides strategy, analytics and communications services to organizations specializing in healthcare, community-based and professional organizations serving the Medicare and Medicaid populations and Long Term Services and Supports. We work with our clients to create exceptional and sustainable competitive advantage, turning existing challenges into positive solutions and future hurdles into launchpads for growth.</a:t>
            </a:r>
          </a:p>
          <a:p>
            <a:pPr algn="ctr">
              <a:defRPr/>
            </a:pPr>
            <a:endParaRPr lang="en-US" dirty="0"/>
          </a:p>
          <a:p>
            <a:pPr algn="ctr">
              <a:defRPr/>
            </a:pPr>
            <a:r>
              <a:rPr lang="en-US" dirty="0"/>
              <a:t>XtraGlobex is a </a:t>
            </a:r>
            <a:r>
              <a:rPr lang="en-US" i="1" dirty="0"/>
              <a:t>certified</a:t>
            </a:r>
            <a:r>
              <a:rPr lang="en-US" dirty="0"/>
              <a:t> WBE and DBE</a:t>
            </a:r>
          </a:p>
          <a:p>
            <a:pPr algn="ctr">
              <a:defRPr/>
            </a:pPr>
            <a:endParaRPr lang="en-US" dirty="0"/>
          </a:p>
          <a:p>
            <a:pPr algn="ctr">
              <a:defRPr/>
            </a:pPr>
            <a:endParaRPr lang="en-US" dirty="0"/>
          </a:p>
          <a:p>
            <a:pPr algn="ctr">
              <a:defRPr/>
            </a:pPr>
            <a:endParaRPr lang="en-US" dirty="0"/>
          </a:p>
        </p:txBody>
      </p:sp>
      <p:sp>
        <p:nvSpPr>
          <p:cNvPr id="16" name="Text Placeholder 2"/>
          <p:cNvSpPr txBox="1">
            <a:spLocks/>
          </p:cNvSpPr>
          <p:nvPr/>
        </p:nvSpPr>
        <p:spPr>
          <a:xfrm>
            <a:off x="1663532" y="3340499"/>
            <a:ext cx="9000625" cy="814554"/>
          </a:xfrm>
          <a:prstGeom prst="rect">
            <a:avLst/>
          </a:prstGeom>
        </p:spPr>
        <p:txBody>
          <a:bodyPr vert="horz" lIns="91440" tIns="45720" rIns="91440" bIns="45720" rtlCol="0" anchor="ctr" anchorCtr="0">
            <a:noAutofit/>
          </a:bodyPr>
          <a:lstStyle>
            <a:lvl1pPr marL="0" indent="0" algn="l" defTabSz="685800" rtl="0" eaLnBrk="1" latinLnBrk="0" hangingPunct="1">
              <a:lnSpc>
                <a:spcPct val="100000"/>
              </a:lnSpc>
              <a:spcBef>
                <a:spcPts val="750"/>
              </a:spcBef>
              <a:spcAft>
                <a:spcPts val="600"/>
              </a:spcAft>
              <a:buClr>
                <a:schemeClr val="accent2"/>
              </a:buClr>
              <a:buSzPct val="80000"/>
              <a:buFont typeface="Wingdings" panose="05000000000000000000" pitchFamily="2" charset="2"/>
              <a:buNone/>
              <a:defRPr sz="2400" kern="1200">
                <a:solidFill>
                  <a:schemeClr val="tx1">
                    <a:lumMod val="85000"/>
                    <a:lumOff val="15000"/>
                  </a:schemeClr>
                </a:solidFill>
                <a:latin typeface="Segoe UI Semilight" panose="020B0402040204020203" pitchFamily="34" charset="0"/>
                <a:ea typeface="+mn-ea"/>
                <a:cs typeface="Segoe UI Semilight" panose="020B0402040204020203" pitchFamily="34" charset="0"/>
              </a:defRPr>
            </a:lvl1pPr>
            <a:lvl2pPr marL="302539" indent="0" algn="l" defTabSz="685800" rtl="0" eaLnBrk="1" latinLnBrk="0" hangingPunct="1">
              <a:lnSpc>
                <a:spcPct val="100000"/>
              </a:lnSpc>
              <a:spcBef>
                <a:spcPts val="375"/>
              </a:spcBef>
              <a:spcAft>
                <a:spcPts val="600"/>
              </a:spcAft>
              <a:buClr>
                <a:schemeClr val="tx2"/>
              </a:buClr>
              <a:buFont typeface="Segoe UI" panose="020B0502040204020203" pitchFamily="34" charset="0"/>
              <a:buNone/>
              <a:defRPr sz="1800" kern="1200">
                <a:solidFill>
                  <a:schemeClr val="bg1"/>
                </a:solidFill>
                <a:latin typeface="Segoe UI Semilight" panose="020B0402040204020203" pitchFamily="34" charset="0"/>
                <a:ea typeface="+mn-ea"/>
                <a:cs typeface="Segoe UI Semilight" panose="020B0402040204020203" pitchFamily="34" charset="0"/>
              </a:defRPr>
            </a:lvl2pPr>
            <a:lvl3pPr marL="605079" indent="0" algn="l" defTabSz="685800" rtl="0" eaLnBrk="1" latinLnBrk="0" hangingPunct="1">
              <a:lnSpc>
                <a:spcPct val="100000"/>
              </a:lnSpc>
              <a:spcBef>
                <a:spcPts val="375"/>
              </a:spcBef>
              <a:spcAft>
                <a:spcPts val="600"/>
              </a:spcAft>
              <a:buClr>
                <a:schemeClr val="accent2"/>
              </a:buClr>
              <a:buFont typeface="Wingdings" panose="05000000000000000000" pitchFamily="2" charset="2"/>
              <a:buNone/>
              <a:defRPr sz="1500" kern="1200">
                <a:solidFill>
                  <a:schemeClr val="bg1"/>
                </a:solidFill>
                <a:latin typeface="Segoe UI Semilight" panose="020B0402040204020203" pitchFamily="34" charset="0"/>
                <a:ea typeface="+mn-ea"/>
                <a:cs typeface="Segoe UI Semilight" panose="020B0402040204020203" pitchFamily="34" charset="0"/>
              </a:defRPr>
            </a:lvl3pPr>
            <a:lvl4pPr marL="907618" indent="0" algn="l" defTabSz="685800" rtl="0" eaLnBrk="1" latinLnBrk="0" hangingPunct="1">
              <a:lnSpc>
                <a:spcPct val="100000"/>
              </a:lnSpc>
              <a:spcBef>
                <a:spcPts val="375"/>
              </a:spcBef>
              <a:spcAft>
                <a:spcPts val="600"/>
              </a:spcAft>
              <a:buClr>
                <a:schemeClr val="tx2"/>
              </a:buClr>
              <a:buFont typeface="Segoe UI" panose="020B0502040204020203" pitchFamily="34" charset="0"/>
              <a:buNone/>
              <a:defRPr sz="1350" kern="1200">
                <a:solidFill>
                  <a:schemeClr val="bg1"/>
                </a:solidFill>
                <a:latin typeface="Segoe UI Semilight" panose="020B0402040204020203" pitchFamily="34" charset="0"/>
                <a:ea typeface="+mn-ea"/>
                <a:cs typeface="Segoe UI Semilight" panose="020B0402040204020203" pitchFamily="34" charset="0"/>
              </a:defRPr>
            </a:lvl4pPr>
            <a:lvl5pPr marL="1210159" indent="0" algn="l" defTabSz="685800" rtl="0" eaLnBrk="1" latinLnBrk="0" hangingPunct="1">
              <a:lnSpc>
                <a:spcPct val="100000"/>
              </a:lnSpc>
              <a:spcBef>
                <a:spcPts val="375"/>
              </a:spcBef>
              <a:spcAft>
                <a:spcPts val="600"/>
              </a:spcAft>
              <a:buClr>
                <a:schemeClr val="accent2"/>
              </a:buClr>
              <a:buFont typeface="Wingdings" panose="05000000000000000000" pitchFamily="2" charset="2"/>
              <a:buNone/>
              <a:defRPr sz="1350" kern="1200">
                <a:solidFill>
                  <a:schemeClr val="bg1"/>
                </a:solidFill>
                <a:latin typeface="Segoe UI Semilight" panose="020B0402040204020203" pitchFamily="34" charset="0"/>
                <a:ea typeface="+mn-ea"/>
                <a:cs typeface="Segoe UI Semilight" panose="020B04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buClr>
                <a:srgbClr val="CD7925"/>
              </a:buClr>
            </a:pPr>
            <a:r>
              <a:rPr lang="en-US" sz="1400" dirty="0">
                <a:solidFill>
                  <a:srgbClr val="000000">
                    <a:lumMod val="85000"/>
                    <a:lumOff val="15000"/>
                  </a:srgbClr>
                </a:solidFill>
              </a:rPr>
              <a:t> </a:t>
            </a:r>
          </a:p>
        </p:txBody>
      </p:sp>
      <p:pic>
        <p:nvPicPr>
          <p:cNvPr id="14" name="Picture 13" descr="newXGlogo">
            <a:extLst>
              <a:ext uri="{FF2B5EF4-FFF2-40B4-BE49-F238E27FC236}">
                <a16:creationId xmlns:a16="http://schemas.microsoft.com/office/drawing/2014/main" id="{00000000-0008-0000-0000-00000A000000}"/>
              </a:ext>
            </a:extLst>
          </p:cNvPr>
          <p:cNvPicPr/>
          <p:nvPr/>
        </p:nvPicPr>
        <p:blipFill>
          <a:blip r:embed="rId4" cstate="print">
            <a:lum contrast="6000"/>
            <a:extLst>
              <a:ext uri="{28A0092B-C50C-407E-A947-70E740481C1C}">
                <a14:useLocalDpi xmlns:a14="http://schemas.microsoft.com/office/drawing/2010/main" val="0"/>
              </a:ext>
            </a:extLst>
          </a:blip>
          <a:srcRect/>
          <a:stretch>
            <a:fillRect/>
          </a:stretch>
        </p:blipFill>
        <p:spPr bwMode="auto">
          <a:xfrm>
            <a:off x="1663533" y="31422"/>
            <a:ext cx="3981656" cy="769257"/>
          </a:xfrm>
          <a:prstGeom prst="rect">
            <a:avLst/>
          </a:prstGeom>
          <a:noFill/>
          <a:extLst/>
        </p:spPr>
      </p:pic>
    </p:spTree>
    <p:extLst>
      <p:ext uri="{BB962C8B-B14F-4D97-AF65-F5344CB8AC3E}">
        <p14:creationId xmlns:p14="http://schemas.microsoft.com/office/powerpoint/2010/main" val="1504827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5C018-D1DB-4A35-9D00-400D03C474D9}"/>
              </a:ext>
            </a:extLst>
          </p:cNvPr>
          <p:cNvSpPr>
            <a:spLocks noGrp="1"/>
          </p:cNvSpPr>
          <p:nvPr>
            <p:ph type="title"/>
          </p:nvPr>
        </p:nvSpPr>
        <p:spPr>
          <a:xfrm>
            <a:off x="1097280" y="286603"/>
            <a:ext cx="10058400" cy="1450757"/>
          </a:xfrm>
        </p:spPr>
        <p:txBody>
          <a:bodyPr>
            <a:normAutofit/>
          </a:bodyPr>
          <a:lstStyle/>
          <a:p>
            <a:r>
              <a:rPr lang="en-US" dirty="0"/>
              <a:t>What Are Value Based Payments</a:t>
            </a:r>
          </a:p>
        </p:txBody>
      </p:sp>
      <p:sp>
        <p:nvSpPr>
          <p:cNvPr id="4" name="Date Placeholder 3">
            <a:extLst>
              <a:ext uri="{FF2B5EF4-FFF2-40B4-BE49-F238E27FC236}">
                <a16:creationId xmlns:a16="http://schemas.microsoft.com/office/drawing/2014/main" id="{C3084804-E55B-452E-98BE-2A85A029FE40}"/>
              </a:ext>
            </a:extLst>
          </p:cNvPr>
          <p:cNvSpPr>
            <a:spLocks noGrp="1"/>
          </p:cNvSpPr>
          <p:nvPr>
            <p:ph type="dt" sz="half" idx="10"/>
          </p:nvPr>
        </p:nvSpPr>
        <p:spPr>
          <a:xfrm>
            <a:off x="1097280" y="6459785"/>
            <a:ext cx="2472271" cy="365125"/>
          </a:xfrm>
        </p:spPr>
        <p:txBody>
          <a:bodyPr>
            <a:normAutofit/>
          </a:bodyPr>
          <a:lstStyle/>
          <a:p>
            <a:pPr>
              <a:spcAft>
                <a:spcPts val="600"/>
              </a:spcAft>
            </a:pPr>
            <a:r>
              <a:rPr lang="en-US" dirty="0"/>
              <a:t>10/2/2018</a:t>
            </a:r>
          </a:p>
        </p:txBody>
      </p:sp>
      <p:sp>
        <p:nvSpPr>
          <p:cNvPr id="5" name="Footer Placeholder 4">
            <a:extLst>
              <a:ext uri="{FF2B5EF4-FFF2-40B4-BE49-F238E27FC236}">
                <a16:creationId xmlns:a16="http://schemas.microsoft.com/office/drawing/2014/main" id="{1D710E20-2342-416E-9657-E12C47644F3B}"/>
              </a:ext>
            </a:extLst>
          </p:cNvPr>
          <p:cNvSpPr>
            <a:spLocks noGrp="1"/>
          </p:cNvSpPr>
          <p:nvPr>
            <p:ph type="ftr" sz="quarter" idx="11"/>
          </p:nvPr>
        </p:nvSpPr>
        <p:spPr>
          <a:xfrm>
            <a:off x="3686185" y="6459785"/>
            <a:ext cx="4822804" cy="365125"/>
          </a:xfrm>
        </p:spPr>
        <p:txBody>
          <a:bodyPr>
            <a:normAutofit/>
          </a:bodyPr>
          <a:lstStyle/>
          <a:p>
            <a:pPr>
              <a:spcAft>
                <a:spcPts val="600"/>
              </a:spcAft>
            </a:pPr>
            <a:r>
              <a:rPr lang="en-US" dirty="0"/>
              <a:t>RCPA - VBP ARE in Your Future</a:t>
            </a:r>
          </a:p>
        </p:txBody>
      </p:sp>
      <p:sp>
        <p:nvSpPr>
          <p:cNvPr id="6" name="Slide Number Placeholder 5">
            <a:extLst>
              <a:ext uri="{FF2B5EF4-FFF2-40B4-BE49-F238E27FC236}">
                <a16:creationId xmlns:a16="http://schemas.microsoft.com/office/drawing/2014/main" id="{D086E38D-5E25-43AC-BC45-344A3977E1FA}"/>
              </a:ext>
            </a:extLst>
          </p:cNvPr>
          <p:cNvSpPr>
            <a:spLocks noGrp="1"/>
          </p:cNvSpPr>
          <p:nvPr>
            <p:ph type="sldNum" sz="quarter" idx="12"/>
          </p:nvPr>
        </p:nvSpPr>
        <p:spPr>
          <a:xfrm>
            <a:off x="9900458" y="6459785"/>
            <a:ext cx="1312025" cy="365125"/>
          </a:xfrm>
        </p:spPr>
        <p:txBody>
          <a:bodyPr>
            <a:normAutofit/>
          </a:bodyPr>
          <a:lstStyle/>
          <a:p>
            <a:pPr>
              <a:spcAft>
                <a:spcPts val="600"/>
              </a:spcAft>
            </a:pPr>
            <a:fld id="{57ACCEB4-C136-45BA-AEA3-841A3FD96BB2}" type="slidenum">
              <a:rPr lang="en-US" smtClean="0"/>
              <a:pPr>
                <a:spcAft>
                  <a:spcPts val="600"/>
                </a:spcAft>
              </a:pPr>
              <a:t>5</a:t>
            </a:fld>
            <a:endParaRPr lang="en-US" dirty="0"/>
          </a:p>
        </p:txBody>
      </p:sp>
      <p:graphicFrame>
        <p:nvGraphicFramePr>
          <p:cNvPr id="8" name="Content Placeholder 2">
            <a:extLst>
              <a:ext uri="{FF2B5EF4-FFF2-40B4-BE49-F238E27FC236}">
                <a16:creationId xmlns:a16="http://schemas.microsoft.com/office/drawing/2014/main" id="{5D9D3EE2-F694-48AC-A479-A19B3CE505C3}"/>
              </a:ext>
            </a:extLst>
          </p:cNvPr>
          <p:cNvGraphicFramePr>
            <a:graphicFrameLocks noGrp="1"/>
          </p:cNvGraphicFramePr>
          <p:nvPr>
            <p:ph idx="1"/>
            <p:extLst>
              <p:ext uri="{D42A27DB-BD31-4B8C-83A1-F6EECF244321}">
                <p14:modId xmlns:p14="http://schemas.microsoft.com/office/powerpoint/2010/main" val="214114411"/>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6493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05678"/>
            <a:ext cx="9144000" cy="985011"/>
          </a:xfrm>
        </p:spPr>
        <p:txBody>
          <a:bodyPr>
            <a:normAutofit/>
          </a:bodyPr>
          <a:lstStyle/>
          <a:p>
            <a:r>
              <a:rPr lang="en-US" dirty="0"/>
              <a:t>The Transition From Pay-For-Volume to </a:t>
            </a:r>
            <a:br>
              <a:rPr lang="en-US" dirty="0"/>
            </a:br>
            <a:r>
              <a:rPr lang="en-US" dirty="0"/>
              <a:t>Pay-For-Value</a:t>
            </a:r>
          </a:p>
        </p:txBody>
      </p:sp>
      <p:grpSp>
        <p:nvGrpSpPr>
          <p:cNvPr id="4" name="Group 3"/>
          <p:cNvGrpSpPr/>
          <p:nvPr/>
        </p:nvGrpSpPr>
        <p:grpSpPr>
          <a:xfrm>
            <a:off x="1901774" y="1786097"/>
            <a:ext cx="2270176" cy="4314509"/>
            <a:chOff x="2377" y="552"/>
            <a:chExt cx="3981457" cy="2154693"/>
          </a:xfrm>
          <a:solidFill>
            <a:schemeClr val="accent4">
              <a:lumMod val="75000"/>
            </a:schemeClr>
          </a:solidFill>
        </p:grpSpPr>
        <p:sp>
          <p:nvSpPr>
            <p:cNvPr id="5" name="Rounded Rectangle 4"/>
            <p:cNvSpPr/>
            <p:nvPr/>
          </p:nvSpPr>
          <p:spPr>
            <a:xfrm>
              <a:off x="2377" y="552"/>
              <a:ext cx="3981457" cy="2154693"/>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Rounded Rectangle 4"/>
            <p:cNvSpPr/>
            <p:nvPr/>
          </p:nvSpPr>
          <p:spPr>
            <a:xfrm>
              <a:off x="240648" y="105734"/>
              <a:ext cx="3598730" cy="194432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8751" tIns="44375" rIns="88751" bIns="44375" numCol="1" spcCol="1270" anchor="ctr" anchorCtr="0">
              <a:noAutofit/>
            </a:bodyPr>
            <a:lstStyle/>
            <a:p>
              <a:pPr algn="ctr" defTabSz="1035479">
                <a:lnSpc>
                  <a:spcPct val="90000"/>
                </a:lnSpc>
                <a:spcBef>
                  <a:spcPct val="0"/>
                </a:spcBef>
                <a:spcAft>
                  <a:spcPct val="35000"/>
                </a:spcAft>
              </a:pPr>
              <a:r>
                <a:rPr lang="en-US" sz="1600" dirty="0"/>
                <a:t>About 40% of  2014 commercial health plan reimbursements to provider organizations linked to value-oriented initiatives; compared to 11% in 2013</a:t>
              </a:r>
            </a:p>
            <a:p>
              <a:pPr algn="ctr" defTabSz="1035479">
                <a:lnSpc>
                  <a:spcPct val="90000"/>
                </a:lnSpc>
                <a:spcBef>
                  <a:spcPct val="0"/>
                </a:spcBef>
                <a:spcAft>
                  <a:spcPct val="35000"/>
                </a:spcAft>
              </a:pPr>
              <a:endParaRPr lang="en-US" sz="1600" dirty="0">
                <a:cs typeface="Arial" panose="020B0604020202020204" pitchFamily="34" charset="0"/>
              </a:endParaRPr>
            </a:p>
            <a:p>
              <a:pPr algn="ctr" defTabSz="1035479">
                <a:lnSpc>
                  <a:spcPct val="90000"/>
                </a:lnSpc>
                <a:spcBef>
                  <a:spcPct val="0"/>
                </a:spcBef>
                <a:spcAft>
                  <a:spcPct val="35000"/>
                </a:spcAft>
              </a:pPr>
              <a:r>
                <a:rPr lang="en-US" sz="1600" dirty="0">
                  <a:cs typeface="Arial" panose="020B0604020202020204" pitchFamily="34" charset="0"/>
                </a:rPr>
                <a:t>Encourages the use of new treatment technologies and tech-enabled platforms for service delivery</a:t>
              </a:r>
              <a:endParaRPr lang="en-US" sz="1600" dirty="0"/>
            </a:p>
            <a:p>
              <a:pPr algn="ctr" defTabSz="1035479">
                <a:lnSpc>
                  <a:spcPct val="90000"/>
                </a:lnSpc>
                <a:spcBef>
                  <a:spcPct val="0"/>
                </a:spcBef>
                <a:spcAft>
                  <a:spcPct val="35000"/>
                </a:spcAft>
              </a:pPr>
              <a:endParaRPr lang="en-US" sz="1412" dirty="0">
                <a:cs typeface="Arial" panose="020B0604020202020204" pitchFamily="34" charset="0"/>
              </a:endParaRPr>
            </a:p>
          </p:txBody>
        </p:sp>
      </p:grpSp>
      <p:graphicFrame>
        <p:nvGraphicFramePr>
          <p:cNvPr id="7" name="Content Placeholder 6"/>
          <p:cNvGraphicFramePr>
            <a:graphicFrameLocks/>
          </p:cNvGraphicFramePr>
          <p:nvPr>
            <p:extLst/>
          </p:nvPr>
        </p:nvGraphicFramePr>
        <p:xfrm>
          <a:off x="4470018" y="1738955"/>
          <a:ext cx="6197982" cy="45823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73362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1557" y="706206"/>
            <a:ext cx="8662912" cy="777550"/>
          </a:xfrm>
        </p:spPr>
        <p:txBody>
          <a:bodyPr>
            <a:noAutofit/>
          </a:bodyPr>
          <a:lstStyle/>
          <a:p>
            <a:r>
              <a:rPr lang="en-US" sz="2800" dirty="0"/>
              <a:t>Business Model Transition For Provider Organizations</a:t>
            </a:r>
          </a:p>
        </p:txBody>
      </p:sp>
      <p:sp>
        <p:nvSpPr>
          <p:cNvPr id="5" name="Content Placeholder 4"/>
          <p:cNvSpPr>
            <a:spLocks noGrp="1"/>
          </p:cNvSpPr>
          <p:nvPr>
            <p:ph idx="1"/>
          </p:nvPr>
        </p:nvSpPr>
        <p:spPr>
          <a:xfrm>
            <a:off x="1761558" y="1714500"/>
            <a:ext cx="4355835" cy="3979630"/>
          </a:xfrm>
          <a:ln>
            <a:solidFill>
              <a:schemeClr val="tx1"/>
            </a:solidFill>
          </a:ln>
        </p:spPr>
        <p:txBody>
          <a:bodyPr>
            <a:normAutofit/>
          </a:bodyPr>
          <a:lstStyle/>
          <a:p>
            <a:pPr marL="0" indent="0" algn="ctr">
              <a:buNone/>
            </a:pPr>
            <a:r>
              <a:rPr lang="en-US" sz="2400" b="1" dirty="0">
                <a:latin typeface="Segoe UI" panose="020B0502040204020203" pitchFamily="34" charset="0"/>
              </a:rPr>
              <a:t>Payer Policy</a:t>
            </a:r>
            <a:br>
              <a:rPr lang="en-US" sz="2400" b="1" dirty="0">
                <a:latin typeface="Segoe UI" panose="020B0502040204020203" pitchFamily="34" charset="0"/>
              </a:rPr>
            </a:br>
            <a:r>
              <a:rPr lang="en-US" sz="2400" dirty="0">
                <a:latin typeface="Segoe UI" panose="020B0502040204020203" pitchFamily="34" charset="0"/>
              </a:rPr>
              <a:t>Pay-For-Cost/Volume</a:t>
            </a:r>
          </a:p>
        </p:txBody>
      </p:sp>
      <p:sp>
        <p:nvSpPr>
          <p:cNvPr id="6" name="Content Placeholder 4"/>
          <p:cNvSpPr txBox="1">
            <a:spLocks/>
          </p:cNvSpPr>
          <p:nvPr/>
        </p:nvSpPr>
        <p:spPr>
          <a:xfrm>
            <a:off x="6117393" y="1714500"/>
            <a:ext cx="4307077" cy="3979630"/>
          </a:xfrm>
          <a:prstGeom prst="rect">
            <a:avLst/>
          </a:prstGeom>
          <a:ln>
            <a:solidFill>
              <a:schemeClr val="tx1"/>
            </a:solidFill>
          </a:ln>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b="1" dirty="0"/>
              <a:t>Payer Policy </a:t>
            </a:r>
            <a:br>
              <a:rPr lang="en-US" sz="2400" b="1" dirty="0"/>
            </a:br>
            <a:r>
              <a:rPr lang="en-US" sz="2400" dirty="0"/>
              <a:t>Pay-For-Value</a:t>
            </a:r>
          </a:p>
        </p:txBody>
      </p:sp>
      <p:sp>
        <p:nvSpPr>
          <p:cNvPr id="7" name="Oval 6"/>
          <p:cNvSpPr/>
          <p:nvPr/>
        </p:nvSpPr>
        <p:spPr>
          <a:xfrm>
            <a:off x="2095020" y="2611138"/>
            <a:ext cx="3483018" cy="293241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u="sng" dirty="0"/>
              <a:t>Business Model: </a:t>
            </a:r>
            <a:br>
              <a:rPr lang="en-US" sz="2200" b="1" u="sng" dirty="0"/>
            </a:br>
            <a:r>
              <a:rPr lang="en-US" sz="2200" dirty="0"/>
              <a:t>What is paid for is good for the consumer and is doing more </a:t>
            </a:r>
          </a:p>
        </p:txBody>
      </p:sp>
      <p:sp>
        <p:nvSpPr>
          <p:cNvPr id="8" name="Oval 7"/>
          <p:cNvSpPr/>
          <p:nvPr/>
        </p:nvSpPr>
        <p:spPr>
          <a:xfrm>
            <a:off x="6818253" y="2594686"/>
            <a:ext cx="3483018" cy="282496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u="sng" dirty="0"/>
              <a:t>Business Model:</a:t>
            </a:r>
            <a:br>
              <a:rPr lang="en-US" sz="2200" b="1" u="sng" dirty="0"/>
            </a:br>
            <a:r>
              <a:rPr lang="en-US" sz="2200" dirty="0"/>
              <a:t>Giving the consumer (and their payer) good outcomes at a low cost, conveniently </a:t>
            </a:r>
          </a:p>
        </p:txBody>
      </p:sp>
      <p:sp>
        <p:nvSpPr>
          <p:cNvPr id="10" name="Right Arrow 9"/>
          <p:cNvSpPr/>
          <p:nvPr/>
        </p:nvSpPr>
        <p:spPr>
          <a:xfrm>
            <a:off x="5197899" y="2941940"/>
            <a:ext cx="2012157" cy="2130457"/>
          </a:xfrm>
          <a:prstGeom prst="rightArrow">
            <a:avLst>
              <a:gd name="adj1" fmla="val 50000"/>
              <a:gd name="adj2" fmla="val 5059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A Revolution In Performance Management Required</a:t>
            </a:r>
          </a:p>
        </p:txBody>
      </p:sp>
      <p:sp>
        <p:nvSpPr>
          <p:cNvPr id="3" name="Date Placeholder 2">
            <a:extLst>
              <a:ext uri="{FF2B5EF4-FFF2-40B4-BE49-F238E27FC236}">
                <a16:creationId xmlns:a16="http://schemas.microsoft.com/office/drawing/2014/main" id="{96C0A757-4146-4C3D-A55D-776234D3B591}"/>
              </a:ext>
            </a:extLst>
          </p:cNvPr>
          <p:cNvSpPr>
            <a:spLocks noGrp="1"/>
          </p:cNvSpPr>
          <p:nvPr>
            <p:ph type="dt" sz="half" idx="10"/>
          </p:nvPr>
        </p:nvSpPr>
        <p:spPr/>
        <p:txBody>
          <a:bodyPr/>
          <a:lstStyle/>
          <a:p>
            <a:r>
              <a:rPr lang="en-US" dirty="0"/>
              <a:t>June 6, 2017</a:t>
            </a:r>
          </a:p>
        </p:txBody>
      </p:sp>
      <p:sp>
        <p:nvSpPr>
          <p:cNvPr id="4" name="Footer Placeholder 3">
            <a:extLst>
              <a:ext uri="{FF2B5EF4-FFF2-40B4-BE49-F238E27FC236}">
                <a16:creationId xmlns:a16="http://schemas.microsoft.com/office/drawing/2014/main" id="{C5540AD9-E24B-4742-8997-F3CF669493B3}"/>
              </a:ext>
            </a:extLst>
          </p:cNvPr>
          <p:cNvSpPr>
            <a:spLocks noGrp="1"/>
          </p:cNvSpPr>
          <p:nvPr>
            <p:ph type="ftr" sz="quarter" idx="11"/>
          </p:nvPr>
        </p:nvSpPr>
        <p:spPr/>
        <p:txBody>
          <a:bodyPr/>
          <a:lstStyle/>
          <a:p>
            <a:r>
              <a:rPr lang="en-US" dirty="0"/>
              <a:t>XtraGlobex Consumer Engagement</a:t>
            </a:r>
          </a:p>
        </p:txBody>
      </p:sp>
      <p:sp>
        <p:nvSpPr>
          <p:cNvPr id="9" name="Slide Number Placeholder 8">
            <a:extLst>
              <a:ext uri="{FF2B5EF4-FFF2-40B4-BE49-F238E27FC236}">
                <a16:creationId xmlns:a16="http://schemas.microsoft.com/office/drawing/2014/main" id="{B5E526B6-6F07-423E-96CD-CE90436CF6E8}"/>
              </a:ext>
            </a:extLst>
          </p:cNvPr>
          <p:cNvSpPr>
            <a:spLocks noGrp="1"/>
          </p:cNvSpPr>
          <p:nvPr>
            <p:ph type="sldNum" sz="quarter" idx="12"/>
          </p:nvPr>
        </p:nvSpPr>
        <p:spPr/>
        <p:txBody>
          <a:bodyPr/>
          <a:lstStyle/>
          <a:p>
            <a:fld id="{C697B361-CD00-4C4E-9EF9-0AD076B7760B}" type="slidenum">
              <a:rPr lang="en-US" smtClean="0"/>
              <a:t>7</a:t>
            </a:fld>
            <a:endParaRPr lang="en-US" dirty="0"/>
          </a:p>
        </p:txBody>
      </p:sp>
    </p:spTree>
    <p:extLst>
      <p:ext uri="{BB962C8B-B14F-4D97-AF65-F5344CB8AC3E}">
        <p14:creationId xmlns:p14="http://schemas.microsoft.com/office/powerpoint/2010/main" val="4198137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2E124-365E-4D9C-B365-5D29F55FC2DA}"/>
              </a:ext>
            </a:extLst>
          </p:cNvPr>
          <p:cNvSpPr>
            <a:spLocks noGrp="1"/>
          </p:cNvSpPr>
          <p:nvPr>
            <p:ph type="title"/>
          </p:nvPr>
        </p:nvSpPr>
        <p:spPr>
          <a:xfrm>
            <a:off x="1097280" y="286603"/>
            <a:ext cx="10058400" cy="1450757"/>
          </a:xfrm>
        </p:spPr>
        <p:txBody>
          <a:bodyPr>
            <a:normAutofit/>
          </a:bodyPr>
          <a:lstStyle/>
          <a:p>
            <a:r>
              <a:rPr lang="en-US" dirty="0"/>
              <a:t>The VBP Continuum</a:t>
            </a:r>
          </a:p>
        </p:txBody>
      </p:sp>
      <p:sp>
        <p:nvSpPr>
          <p:cNvPr id="4" name="Date Placeholder 3">
            <a:extLst>
              <a:ext uri="{FF2B5EF4-FFF2-40B4-BE49-F238E27FC236}">
                <a16:creationId xmlns:a16="http://schemas.microsoft.com/office/drawing/2014/main" id="{0982638E-5B12-4888-8E8C-DD03B6798D6F}"/>
              </a:ext>
            </a:extLst>
          </p:cNvPr>
          <p:cNvSpPr>
            <a:spLocks noGrp="1"/>
          </p:cNvSpPr>
          <p:nvPr>
            <p:ph type="dt" sz="half" idx="10"/>
          </p:nvPr>
        </p:nvSpPr>
        <p:spPr>
          <a:xfrm>
            <a:off x="1097280" y="6459785"/>
            <a:ext cx="2472271" cy="365125"/>
          </a:xfrm>
        </p:spPr>
        <p:txBody>
          <a:bodyPr>
            <a:normAutofit/>
          </a:bodyPr>
          <a:lstStyle/>
          <a:p>
            <a:pPr>
              <a:spcAft>
                <a:spcPts val="600"/>
              </a:spcAft>
            </a:pPr>
            <a:r>
              <a:rPr lang="en-US" dirty="0"/>
              <a:t>10/2/2018</a:t>
            </a:r>
          </a:p>
        </p:txBody>
      </p:sp>
      <p:sp>
        <p:nvSpPr>
          <p:cNvPr id="5" name="Footer Placeholder 4">
            <a:extLst>
              <a:ext uri="{FF2B5EF4-FFF2-40B4-BE49-F238E27FC236}">
                <a16:creationId xmlns:a16="http://schemas.microsoft.com/office/drawing/2014/main" id="{1FC4BF66-0F90-4D72-AC39-AE0444FEFF5C}"/>
              </a:ext>
            </a:extLst>
          </p:cNvPr>
          <p:cNvSpPr>
            <a:spLocks noGrp="1"/>
          </p:cNvSpPr>
          <p:nvPr>
            <p:ph type="ftr" sz="quarter" idx="11"/>
          </p:nvPr>
        </p:nvSpPr>
        <p:spPr>
          <a:xfrm>
            <a:off x="3686185" y="6459785"/>
            <a:ext cx="4822804" cy="365125"/>
          </a:xfrm>
        </p:spPr>
        <p:txBody>
          <a:bodyPr>
            <a:normAutofit/>
          </a:bodyPr>
          <a:lstStyle/>
          <a:p>
            <a:pPr>
              <a:spcAft>
                <a:spcPts val="600"/>
              </a:spcAft>
            </a:pPr>
            <a:r>
              <a:rPr lang="en-US" dirty="0"/>
              <a:t>RCPA - VBP ARE in Your Future</a:t>
            </a:r>
          </a:p>
        </p:txBody>
      </p:sp>
      <p:sp>
        <p:nvSpPr>
          <p:cNvPr id="6" name="Slide Number Placeholder 5">
            <a:extLst>
              <a:ext uri="{FF2B5EF4-FFF2-40B4-BE49-F238E27FC236}">
                <a16:creationId xmlns:a16="http://schemas.microsoft.com/office/drawing/2014/main" id="{5BF7E527-27C3-4625-9894-61FF06F906DA}"/>
              </a:ext>
            </a:extLst>
          </p:cNvPr>
          <p:cNvSpPr>
            <a:spLocks noGrp="1"/>
          </p:cNvSpPr>
          <p:nvPr>
            <p:ph type="sldNum" sz="quarter" idx="12"/>
          </p:nvPr>
        </p:nvSpPr>
        <p:spPr>
          <a:xfrm>
            <a:off x="9900458" y="6459785"/>
            <a:ext cx="1312025" cy="365125"/>
          </a:xfrm>
        </p:spPr>
        <p:txBody>
          <a:bodyPr>
            <a:normAutofit/>
          </a:bodyPr>
          <a:lstStyle/>
          <a:p>
            <a:pPr>
              <a:spcAft>
                <a:spcPts val="600"/>
              </a:spcAft>
            </a:pPr>
            <a:fld id="{57ACCEB4-C136-45BA-AEA3-841A3FD96BB2}" type="slidenum">
              <a:rPr lang="en-US" smtClean="0"/>
              <a:pPr>
                <a:spcAft>
                  <a:spcPts val="600"/>
                </a:spcAft>
              </a:pPr>
              <a:t>8</a:t>
            </a:fld>
            <a:endParaRPr lang="en-US" dirty="0"/>
          </a:p>
        </p:txBody>
      </p:sp>
      <p:graphicFrame>
        <p:nvGraphicFramePr>
          <p:cNvPr id="8" name="Content Placeholder 2">
            <a:extLst>
              <a:ext uri="{FF2B5EF4-FFF2-40B4-BE49-F238E27FC236}">
                <a16:creationId xmlns:a16="http://schemas.microsoft.com/office/drawing/2014/main" id="{5A8ABFE8-74A5-4162-B436-15AF185F8905}"/>
              </a:ext>
            </a:extLst>
          </p:cNvPr>
          <p:cNvGraphicFramePr>
            <a:graphicFrameLocks noGrp="1"/>
          </p:cNvGraphicFramePr>
          <p:nvPr>
            <p:ph idx="1"/>
            <p:extLst>
              <p:ext uri="{D42A27DB-BD31-4B8C-83A1-F6EECF244321}">
                <p14:modId xmlns:p14="http://schemas.microsoft.com/office/powerpoint/2010/main" val="3178295442"/>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01867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BAAD4-44CD-4FF5-9E75-66027CF2D877}"/>
              </a:ext>
            </a:extLst>
          </p:cNvPr>
          <p:cNvSpPr>
            <a:spLocks noGrp="1"/>
          </p:cNvSpPr>
          <p:nvPr>
            <p:ph type="title"/>
          </p:nvPr>
        </p:nvSpPr>
        <p:spPr>
          <a:xfrm>
            <a:off x="1097280" y="286603"/>
            <a:ext cx="10058400" cy="1450757"/>
          </a:xfrm>
        </p:spPr>
        <p:txBody>
          <a:bodyPr>
            <a:normAutofit/>
          </a:bodyPr>
          <a:lstStyle/>
          <a:p>
            <a:r>
              <a:rPr lang="en-US" dirty="0"/>
              <a:t>Pay For Process / Alternative Payments</a:t>
            </a:r>
          </a:p>
        </p:txBody>
      </p:sp>
      <p:sp>
        <p:nvSpPr>
          <p:cNvPr id="4" name="Date Placeholder 3">
            <a:extLst>
              <a:ext uri="{FF2B5EF4-FFF2-40B4-BE49-F238E27FC236}">
                <a16:creationId xmlns:a16="http://schemas.microsoft.com/office/drawing/2014/main" id="{2138BF95-FA99-4CD0-9C62-B19D6A2E2770}"/>
              </a:ext>
            </a:extLst>
          </p:cNvPr>
          <p:cNvSpPr>
            <a:spLocks noGrp="1"/>
          </p:cNvSpPr>
          <p:nvPr>
            <p:ph type="dt" sz="half" idx="10"/>
          </p:nvPr>
        </p:nvSpPr>
        <p:spPr>
          <a:xfrm>
            <a:off x="1097280" y="6459785"/>
            <a:ext cx="2472271" cy="365125"/>
          </a:xfrm>
        </p:spPr>
        <p:txBody>
          <a:bodyPr>
            <a:normAutofit/>
          </a:bodyPr>
          <a:lstStyle/>
          <a:p>
            <a:pPr>
              <a:spcAft>
                <a:spcPts val="600"/>
              </a:spcAft>
            </a:pPr>
            <a:r>
              <a:rPr lang="en-US" dirty="0"/>
              <a:t>10/2/2018</a:t>
            </a:r>
          </a:p>
        </p:txBody>
      </p:sp>
      <p:sp>
        <p:nvSpPr>
          <p:cNvPr id="5" name="Footer Placeholder 4">
            <a:extLst>
              <a:ext uri="{FF2B5EF4-FFF2-40B4-BE49-F238E27FC236}">
                <a16:creationId xmlns:a16="http://schemas.microsoft.com/office/drawing/2014/main" id="{F86ADC6D-C88F-4622-8B47-F364B6387E4F}"/>
              </a:ext>
            </a:extLst>
          </p:cNvPr>
          <p:cNvSpPr>
            <a:spLocks noGrp="1"/>
          </p:cNvSpPr>
          <p:nvPr>
            <p:ph type="ftr" sz="quarter" idx="11"/>
          </p:nvPr>
        </p:nvSpPr>
        <p:spPr>
          <a:xfrm>
            <a:off x="3686185" y="6459785"/>
            <a:ext cx="4822804" cy="365125"/>
          </a:xfrm>
        </p:spPr>
        <p:txBody>
          <a:bodyPr>
            <a:normAutofit/>
          </a:bodyPr>
          <a:lstStyle/>
          <a:p>
            <a:pPr>
              <a:spcAft>
                <a:spcPts val="600"/>
              </a:spcAft>
            </a:pPr>
            <a:r>
              <a:rPr lang="en-US" dirty="0"/>
              <a:t>RCPA - VBP ARE in Your Future</a:t>
            </a:r>
          </a:p>
        </p:txBody>
      </p:sp>
      <p:sp>
        <p:nvSpPr>
          <p:cNvPr id="6" name="Slide Number Placeholder 5">
            <a:extLst>
              <a:ext uri="{FF2B5EF4-FFF2-40B4-BE49-F238E27FC236}">
                <a16:creationId xmlns:a16="http://schemas.microsoft.com/office/drawing/2014/main" id="{E8FC445E-260A-4D58-9465-F806C0108FC1}"/>
              </a:ext>
            </a:extLst>
          </p:cNvPr>
          <p:cNvSpPr>
            <a:spLocks noGrp="1"/>
          </p:cNvSpPr>
          <p:nvPr>
            <p:ph type="sldNum" sz="quarter" idx="12"/>
          </p:nvPr>
        </p:nvSpPr>
        <p:spPr>
          <a:xfrm>
            <a:off x="9900458" y="6459785"/>
            <a:ext cx="1312025" cy="365125"/>
          </a:xfrm>
        </p:spPr>
        <p:txBody>
          <a:bodyPr>
            <a:normAutofit/>
          </a:bodyPr>
          <a:lstStyle/>
          <a:p>
            <a:pPr>
              <a:spcAft>
                <a:spcPts val="600"/>
              </a:spcAft>
            </a:pPr>
            <a:fld id="{57ACCEB4-C136-45BA-AEA3-841A3FD96BB2}" type="slidenum">
              <a:rPr lang="en-US" smtClean="0"/>
              <a:pPr>
                <a:spcAft>
                  <a:spcPts val="600"/>
                </a:spcAft>
              </a:pPr>
              <a:t>9</a:t>
            </a:fld>
            <a:endParaRPr lang="en-US" dirty="0"/>
          </a:p>
        </p:txBody>
      </p:sp>
      <p:graphicFrame>
        <p:nvGraphicFramePr>
          <p:cNvPr id="8" name="Content Placeholder 2">
            <a:extLst>
              <a:ext uri="{FF2B5EF4-FFF2-40B4-BE49-F238E27FC236}">
                <a16:creationId xmlns:a16="http://schemas.microsoft.com/office/drawing/2014/main" id="{083DB27C-43AC-4714-BD1D-C16229494528}"/>
              </a:ext>
            </a:extLst>
          </p:cNvPr>
          <p:cNvGraphicFramePr>
            <a:graphicFrameLocks noGrp="1"/>
          </p:cNvGraphicFramePr>
          <p:nvPr>
            <p:ph idx="1"/>
            <p:extLst>
              <p:ext uri="{D42A27DB-BD31-4B8C-83A1-F6EECF244321}">
                <p14:modId xmlns:p14="http://schemas.microsoft.com/office/powerpoint/2010/main" val="4041544142"/>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04129308"/>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1100</Words>
  <Application>Microsoft Office PowerPoint</Application>
  <PresentationFormat>Widescreen</PresentationFormat>
  <Paragraphs>249</Paragraphs>
  <Slides>24</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Arial</vt:lpstr>
      <vt:lpstr>Calibri</vt:lpstr>
      <vt:lpstr>Calibri Light</vt:lpstr>
      <vt:lpstr>Georgia</vt:lpstr>
      <vt:lpstr>Segoe UI</vt:lpstr>
      <vt:lpstr>Segoe UI Light</vt:lpstr>
      <vt:lpstr>Segoe UI Semilight</vt:lpstr>
      <vt:lpstr>Segoe UI Symbol</vt:lpstr>
      <vt:lpstr>Wingdings</vt:lpstr>
      <vt:lpstr>Retrospect</vt:lpstr>
      <vt:lpstr>Value Based Payments ARE in Your Future</vt:lpstr>
      <vt:lpstr>Agenda</vt:lpstr>
      <vt:lpstr>What Brings Us Here</vt:lpstr>
      <vt:lpstr>PowerPoint Presentation</vt:lpstr>
      <vt:lpstr>What Are Value Based Payments</vt:lpstr>
      <vt:lpstr>The Transition From Pay-For-Volume to  Pay-For-Value</vt:lpstr>
      <vt:lpstr>Business Model Transition For Provider Organizations</vt:lpstr>
      <vt:lpstr>The VBP Continuum</vt:lpstr>
      <vt:lpstr>Pay For Process / Alternative Payments</vt:lpstr>
      <vt:lpstr>Pay For Performance</vt:lpstr>
      <vt:lpstr>Bundled Payments</vt:lpstr>
      <vt:lpstr>Pay For Outcomes</vt:lpstr>
      <vt:lpstr>Shared Risk Models</vt:lpstr>
      <vt:lpstr>VBR in Pennsylvania</vt:lpstr>
      <vt:lpstr>Community HealthChoices Update</vt:lpstr>
      <vt:lpstr>Customer Satisfaction &amp; Consumer Experience Monitoring</vt:lpstr>
      <vt:lpstr>Clinical Outcomes Tracking – By Consumer Type &amp; Provider Organizations</vt:lpstr>
      <vt:lpstr>NQF National Core Indicators – Aging &amp;Disabilities</vt:lpstr>
      <vt:lpstr>Getting Ready for VBP</vt:lpstr>
      <vt:lpstr>Understanding Your Processes</vt:lpstr>
      <vt:lpstr>Understanding Your Infrastructure</vt:lpstr>
      <vt:lpstr>Understanding Your Costs</vt:lpstr>
      <vt:lpstr>Getting Ready</vt:lpstr>
      <vt:lpstr>Onward!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Value Based Payments ARE in Your Future</dc:title>
  <dc:creator>Fady Sahhar</dc:creator>
  <cp:lastModifiedBy>Fady Sahhar</cp:lastModifiedBy>
  <cp:revision>1</cp:revision>
  <dcterms:created xsi:type="dcterms:W3CDTF">2018-10-02T09:55:20Z</dcterms:created>
  <dcterms:modified xsi:type="dcterms:W3CDTF">2018-10-02T10:41:02Z</dcterms:modified>
</cp:coreProperties>
</file>